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D0C90B-D509-454F-85A4-D7D038DFCE80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D8FD5F-F047-4EDC-820D-80F567106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govschool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ss.k12.nc.us/cms/lib02/NC01001905/Centricity/Domain/92/Summer%20Enrichment%20Programs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Participate </a:t>
            </a:r>
            <a:r>
              <a:rPr lang="en-US" dirty="0"/>
              <a:t>I</a:t>
            </a:r>
            <a:r>
              <a:rPr lang="en-US" dirty="0" smtClean="0"/>
              <a:t>n a Rigorous Academic Program?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6705600"/>
            <a:ext cx="3657600" cy="152400"/>
          </a:xfrm>
        </p:spPr>
        <p:txBody>
          <a:bodyPr>
            <a:normAutofit fontScale="77500" lnSpcReduction="20000"/>
          </a:bodyPr>
          <a:lstStyle/>
          <a:p>
            <a:r>
              <a:rPr lang="en-US" sz="1050" dirty="0" smtClean="0"/>
              <a:t>Adapted from Carrie Childers, Cumberland County Schools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Resourceful – willing to find the answers on their own</a:t>
            </a:r>
          </a:p>
          <a:p>
            <a:r>
              <a:rPr lang="en-US" dirty="0" smtClean="0"/>
              <a:t>Curious – deep thinkers</a:t>
            </a:r>
          </a:p>
          <a:p>
            <a:r>
              <a:rPr lang="en-US" dirty="0" smtClean="0"/>
              <a:t>Strong work ethic – complete tasks above and beyond requirements</a:t>
            </a:r>
          </a:p>
          <a:p>
            <a:r>
              <a:rPr lang="en-US" dirty="0" smtClean="0"/>
              <a:t>Responsible – take pride in their work </a:t>
            </a:r>
          </a:p>
          <a:p>
            <a:r>
              <a:rPr lang="en-US" dirty="0" smtClean="0"/>
              <a:t>Dedicated – academically </a:t>
            </a:r>
          </a:p>
          <a:p>
            <a:r>
              <a:rPr lang="en-US" dirty="0" smtClean="0"/>
              <a:t>Articulate – </a:t>
            </a:r>
            <a:r>
              <a:rPr lang="en-US" i="1" dirty="0" smtClean="0"/>
              <a:t>in speech and the written word</a:t>
            </a:r>
          </a:p>
          <a:p>
            <a:r>
              <a:rPr lang="en-US" dirty="0" smtClean="0"/>
              <a:t>Inquisitive – </a:t>
            </a:r>
            <a:r>
              <a:rPr lang="en-US" i="1" dirty="0" smtClean="0"/>
              <a:t>not afraid to ask questions</a:t>
            </a:r>
          </a:p>
          <a:p>
            <a:r>
              <a:rPr lang="en-US" dirty="0" smtClean="0"/>
              <a:t>Academic Integrity – cite information; no plagiarism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Honors Courses are weighted with one extra quality point (A=5; B=4; C=3; D=2; F=0)</a:t>
            </a:r>
          </a:p>
          <a:p>
            <a:r>
              <a:rPr lang="en-US" sz="3200" dirty="0" smtClean="0"/>
              <a:t>Students are assigned</a:t>
            </a:r>
          </a:p>
          <a:p>
            <a:pPr lvl="1"/>
            <a:r>
              <a:rPr lang="en-US" sz="2800" dirty="0" smtClean="0"/>
              <a:t>More research-based assignments</a:t>
            </a:r>
          </a:p>
          <a:p>
            <a:pPr lvl="1"/>
            <a:r>
              <a:rPr lang="en-US" sz="2800" dirty="0" smtClean="0"/>
              <a:t>More written composition</a:t>
            </a:r>
          </a:p>
          <a:p>
            <a:pPr lvl="1"/>
            <a:r>
              <a:rPr lang="en-US" sz="2800" dirty="0" smtClean="0"/>
              <a:t>More presentations</a:t>
            </a:r>
          </a:p>
          <a:p>
            <a:pPr lvl="1"/>
            <a:r>
              <a:rPr lang="en-US" sz="2800" dirty="0" smtClean="0"/>
              <a:t>Independent study</a:t>
            </a:r>
          </a:p>
          <a:p>
            <a:pPr lvl="1"/>
            <a:r>
              <a:rPr lang="en-US" sz="2800" dirty="0" smtClean="0"/>
              <a:t>Collaborative projects</a:t>
            </a:r>
          </a:p>
          <a:p>
            <a:pPr lvl="1"/>
            <a:r>
              <a:rPr lang="en-US" sz="2800" dirty="0" smtClean="0"/>
              <a:t>Authentic assessments</a:t>
            </a:r>
          </a:p>
          <a:p>
            <a:pPr lvl="1"/>
            <a:r>
              <a:rPr lang="en-US" sz="2800" dirty="0" smtClean="0"/>
              <a:t>Projects that teach others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AP Courses are weighted with two extra quality points (A=6; B=5; C=4; D=3; F=0)</a:t>
            </a:r>
          </a:p>
          <a:p>
            <a:r>
              <a:rPr lang="en-US" sz="3000" dirty="0" smtClean="0"/>
              <a:t>College level, college pace</a:t>
            </a:r>
          </a:p>
          <a:p>
            <a:r>
              <a:rPr lang="en-US" sz="3000" dirty="0" smtClean="0"/>
              <a:t>Reading – Writing – Analysis </a:t>
            </a:r>
          </a:p>
          <a:p>
            <a:r>
              <a:rPr lang="en-US" sz="3000" dirty="0" smtClean="0"/>
              <a:t>AP test – you are expected to take the AP Exam in May if you are taking the course. Depending on the college, a score of 3 or higher can give you college course credit (however, some schools give credit only if you score a 5 – the highest you can score).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*Important not to overload on AP courses! Take the ones that interest you and that you feel the most ready for!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IMAGINE ... A Summer Program</a:t>
            </a:r>
            <a:endParaRPr lang="en-US" dirty="0" smtClean="0"/>
          </a:p>
          <a:p>
            <a:pPr lvl="1"/>
            <a:r>
              <a:rPr lang="en-US" i="1" dirty="0" smtClean="0"/>
              <a:t>... where students who are among the best and brightest gather for the love of learning and the joy of creativity</a:t>
            </a:r>
            <a:endParaRPr lang="en-US" dirty="0" smtClean="0"/>
          </a:p>
          <a:p>
            <a:pPr lvl="1"/>
            <a:r>
              <a:rPr lang="en-US" i="1" dirty="0" smtClean="0"/>
              <a:t>... where teachers and students form a community while searching together for answers to challenging questions</a:t>
            </a:r>
            <a:endParaRPr lang="en-US" dirty="0" smtClean="0"/>
          </a:p>
          <a:p>
            <a:pPr lvl="1"/>
            <a:r>
              <a:rPr lang="en-US" i="1" dirty="0" smtClean="0"/>
              <a:t>... where there are no grades or tests</a:t>
            </a:r>
            <a:endParaRPr lang="en-US" dirty="0" smtClean="0"/>
          </a:p>
          <a:p>
            <a:pPr lvl="1"/>
            <a:r>
              <a:rPr lang="en-US" i="1" dirty="0" smtClean="0"/>
              <a:t>... where a synergy of intellectual curiosity fuels the exploration of the latest ideas in various disciplines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This is the </a:t>
            </a:r>
            <a:r>
              <a:rPr lang="en-US" sz="2400" b="1" dirty="0" smtClean="0"/>
              <a:t>Governor's School of North Carolina . . . </a:t>
            </a:r>
            <a:r>
              <a:rPr lang="en-US" sz="2400" dirty="0" smtClean="0"/>
              <a:t>Two campuses. One vision. Fifty years of experience.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http://www.ncgovschool.org/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Enrichment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a variety of summer programs throughout North Carolina that cater to high school students who are intellectually curious. The following link can be found on the ABSS website -&gt; Departments -&gt; EC/AIG -&gt; AIG -&gt; Parent/Student Resources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http://www.abss.k12.nc.us/cms/lib02/NC01001905/Centricity/Domain/92/Summer%20Enrichment%20Programs.doc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880</TotalTime>
  <Words>352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What Does it Mean to Participate In a Rigorous Academic Program?</vt:lpstr>
      <vt:lpstr>High Expectations</vt:lpstr>
      <vt:lpstr>Honors Courses</vt:lpstr>
      <vt:lpstr>AP Courses</vt:lpstr>
      <vt:lpstr>Governor’s School</vt:lpstr>
      <vt:lpstr>Summer Enrichment Programs</vt:lpstr>
    </vt:vector>
  </TitlesOfParts>
  <Company>Onslow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Mean to Participate In a Rigorous Academic Program?</dc:title>
  <dc:creator>michelle.chadwick</dc:creator>
  <cp:lastModifiedBy>Michael Elder</cp:lastModifiedBy>
  <cp:revision>3</cp:revision>
  <dcterms:created xsi:type="dcterms:W3CDTF">2013-03-18T21:33:30Z</dcterms:created>
  <dcterms:modified xsi:type="dcterms:W3CDTF">2013-03-19T14:44:30Z</dcterms:modified>
</cp:coreProperties>
</file>