
<file path=[Content_Types].xml><?xml version="1.0" encoding="utf-8"?>
<Types xmlns="http://schemas.openxmlformats.org/package/2006/content-types">
  <Override PartName="/ppt/slides/slide47.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quickStyle31.xml" ContentType="application/vnd.openxmlformats-officedocument.drawingml.diagramStyle+xml"/>
  <Override PartName="/ppt/diagrams/drawing32.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diagrams/quickStyle20.xml" ContentType="application/vnd.openxmlformats-officedocument.drawingml.diagramStyle+xml"/>
  <Override PartName="/ppt/diagrams/drawing21.xml" ContentType="application/vnd.ms-office.drawingml.diagramDrawing+xml"/>
  <Override PartName="/ppt/diagrams/colors27.xml" ContentType="application/vnd.openxmlformats-officedocument.drawingml.diagramColors+xml"/>
  <Override PartName="/ppt/diagrams/data29.xml" ContentType="application/vnd.openxmlformats-officedocument.drawingml.diagramData+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layout20.xml" ContentType="application/vnd.openxmlformats-officedocument.drawingml.diagramLayout+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slides/slide33.xml" ContentType="application/vnd.openxmlformats-officedocument.presentationml.slide+xml"/>
  <Override PartName="/ppt/slides/slide44.xml" ContentType="application/vnd.openxmlformats-officedocument.presentationml.slide+xml"/>
  <Override PartName="/ppt/diagrams/data21.xml" ContentType="application/vnd.openxmlformats-officedocument.drawingml.diagramData+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diagrams/quickStyle25.xml" ContentType="application/vnd.openxmlformats-officedocument.drawingml.diagramStyle+xml"/>
  <Override PartName="/ppt/diagrams/drawing26.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Override PartName="/ppt/diagrams/layout25.xml" ContentType="application/vnd.openxmlformats-officedocument.drawingml.diagramLayout+xml"/>
  <Override PartName="/ppt/diagrams/colors28.xml" ContentType="application/vnd.openxmlformats-officedocument.drawingml.diagramColors+xml"/>
  <Override PartName="/ppt/diagrams/quickStyle32.xml" ContentType="application/vnd.openxmlformats-officedocument.drawingml.diagramStyle+xml"/>
  <Default Extension="vml" ContentType="application/vnd.openxmlformats-officedocument.vmlDrawing"/>
  <Override PartName="/ppt/diagrams/drawing3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charts/chart4.xml" ContentType="application/vnd.openxmlformats-officedocument.drawingml.chart+xml"/>
  <Override PartName="/ppt/diagrams/quickStyle21.xml" ContentType="application/vnd.openxmlformats-officedocument.drawingml.diagramStyle+xml"/>
  <Override PartName="/ppt/diagrams/drawing22.xml" ContentType="application/vnd.ms-office.drawingml.diagramDrawing+xml"/>
  <Override PartName="/ppt/diagrams/layout32.xml" ContentType="application/vnd.openxmlformats-officedocument.drawingml.diagramLayout+xml"/>
  <Override PartName="/ppt/handoutMasters/handoutMaster1.xml" ContentType="application/vnd.openxmlformats-officedocument.presentationml.handoutMaster+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diagrams/colors3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diagrams/colors20.xml" ContentType="application/vnd.openxmlformats-officedocument.drawingml.diagramColors+xml"/>
  <Override PartName="/ppt/diagrams/data33.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quickStyle33.xml" ContentType="application/vnd.openxmlformats-officedocument.drawingml.diagramStyle+xml"/>
  <Override PartName="/ppt/diagrams/drawing34.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diagrams/layout26.xml" ContentType="application/vnd.openxmlformats-officedocument.drawingml.diagramLayout+xml"/>
  <Override PartName="/ppt/diagrams/colors29.xml" ContentType="application/vnd.openxmlformats-officedocument.drawingml.diagramColors+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diagrams/drawing30.xml" ContentType="application/vnd.ms-office.drawingml.diagramDrawing+xml"/>
  <Override PartName="/ppt/diagrams/layout33.xml" ContentType="application/vnd.openxmlformats-officedocument.drawingml.diagramLayout+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charts/chart1.xml" ContentType="application/vnd.openxmlformats-officedocument.drawingml.chart+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diagrams/colors32.xml" ContentType="application/vnd.openxmlformats-officedocument.drawingml.diagramColors+xml"/>
  <Override PartName="/ppt/diagrams/data34.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rawings/drawing1.xml" ContentType="application/vnd.openxmlformats-officedocument.drawingml.chartshape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diagrams/data30.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quickStyle27.xml" ContentType="application/vnd.openxmlformats-officedocument.drawingml.diagramStyle+xml"/>
  <Override PartName="/ppt/diagrams/drawing28.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layout27.xml" ContentType="application/vnd.openxmlformats-officedocument.drawingml.diagramLayout+xml"/>
  <Override PartName="/ppt/diagrams/quickStyle34.xml" ContentType="application/vnd.openxmlformats-officedocument.drawingml.diagramStyl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layout34.xml" ContentType="application/vnd.openxmlformats-officedocument.drawingml.diagramLayout+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charts/chart2.xml" ContentType="application/vnd.openxmlformats-officedocument.drawingml.chart+xml"/>
  <Override PartName="/ppt/diagrams/data28.xml" ContentType="application/vnd.openxmlformats-officedocument.drawingml.diagramData+xml"/>
  <Override PartName="/ppt/diagrams/layout30.xml" ContentType="application/vnd.openxmlformats-officedocument.drawingml.diagramLayout+xml"/>
  <Override PartName="/ppt/diagrams/colors33.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rawings/drawing2.xml" ContentType="application/vnd.openxmlformats-officedocument.drawingml.chartshapes+xml"/>
  <Override PartName="/ppt/slides/slide43.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slides/slide32.xml" ContentType="application/vnd.openxmlformats-officedocument.presentationml.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diagrams/colors12.xml" ContentType="application/vnd.openxmlformats-officedocument.drawingml.diagramColors+xml"/>
  <Override PartName="/ppt/notesSlides/notesSlide3.xml" ContentType="application/vnd.openxmlformats-officedocument.presentationml.notesSlide+xml"/>
  <Override PartName="/ppt/diagrams/colors23.xml" ContentType="application/vnd.openxmlformats-officedocument.drawingml.diagramColors+xml"/>
  <Override PartName="/ppt/diagrams/data25.xml" ContentType="application/vnd.openxmlformats-officedocument.drawingml.diagramData+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diagrams/quickStyle29.xml" ContentType="application/vnd.openxmlformats-officedocument.drawingml.diagramStyle+xml"/>
  <Override PartName="/ppt/diagrams/quickStyle18.xml" ContentType="application/vnd.openxmlformats-officedocument.drawingml.diagramStyle+xml"/>
  <Override PartName="/ppt/diagrams/layout29.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9"/>
  </p:notesMasterIdLst>
  <p:handoutMasterIdLst>
    <p:handoutMasterId r:id="rId50"/>
  </p:handoutMasterIdLst>
  <p:sldIdLst>
    <p:sldId id="303" r:id="rId2"/>
    <p:sldId id="304" r:id="rId3"/>
    <p:sldId id="305" r:id="rId4"/>
    <p:sldId id="306" r:id="rId5"/>
    <p:sldId id="307" r:id="rId6"/>
    <p:sldId id="308" r:id="rId7"/>
    <p:sldId id="309" r:id="rId8"/>
    <p:sldId id="310" r:id="rId9"/>
    <p:sldId id="311" r:id="rId10"/>
    <p:sldId id="313" r:id="rId11"/>
    <p:sldId id="314" r:id="rId12"/>
    <p:sldId id="315" r:id="rId13"/>
    <p:sldId id="316" r:id="rId14"/>
    <p:sldId id="317" r:id="rId15"/>
    <p:sldId id="318" r:id="rId16"/>
    <p:sldId id="322" r:id="rId17"/>
    <p:sldId id="321" r:id="rId18"/>
    <p:sldId id="320" r:id="rId19"/>
    <p:sldId id="323" r:id="rId20"/>
    <p:sldId id="256" r:id="rId21"/>
    <p:sldId id="268" r:id="rId22"/>
    <p:sldId id="258" r:id="rId23"/>
    <p:sldId id="271" r:id="rId24"/>
    <p:sldId id="269" r:id="rId25"/>
    <p:sldId id="285" r:id="rId26"/>
    <p:sldId id="274" r:id="rId27"/>
    <p:sldId id="275" r:id="rId28"/>
    <p:sldId id="272" r:id="rId29"/>
    <p:sldId id="266" r:id="rId30"/>
    <p:sldId id="262" r:id="rId31"/>
    <p:sldId id="284" r:id="rId32"/>
    <p:sldId id="299" r:id="rId33"/>
    <p:sldId id="281" r:id="rId34"/>
    <p:sldId id="283" r:id="rId35"/>
    <p:sldId id="290" r:id="rId36"/>
    <p:sldId id="292" r:id="rId37"/>
    <p:sldId id="300" r:id="rId38"/>
    <p:sldId id="294" r:id="rId39"/>
    <p:sldId id="296" r:id="rId40"/>
    <p:sldId id="297" r:id="rId41"/>
    <p:sldId id="276" r:id="rId42"/>
    <p:sldId id="259" r:id="rId43"/>
    <p:sldId id="302" r:id="rId44"/>
    <p:sldId id="260" r:id="rId45"/>
    <p:sldId id="267" r:id="rId46"/>
    <p:sldId id="263" r:id="rId47"/>
    <p:sldId id="324"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84" y="-54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Virginia%20Burney\Documents\Field%20Coaches%202009\coach%20update.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Virginia%20Burney\Documents\Field%20Coaches%202009\coach%20updat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Virginia%20Burney\Documents\Identification%20Workshop\activity.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Virginia%20Burney\Documents\Field%20Coaches%202009\coach%20updat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a:pPr>
            <a:r>
              <a:rPr lang="en-US" sz="2800" dirty="0" smtClean="0"/>
              <a:t>Preservice </a:t>
            </a:r>
            <a:r>
              <a:rPr lang="en-US" sz="2800" dirty="0"/>
              <a:t>Teacher Preparation for Academically Advanced </a:t>
            </a:r>
          </a:p>
        </c:rich>
      </c:tx>
      <c:layout/>
    </c:title>
    <c:plotArea>
      <c:layout/>
      <c:pieChart>
        <c:varyColors val="1"/>
        <c:ser>
          <c:idx val="0"/>
          <c:order val="0"/>
          <c:dLbls>
            <c:dLbl>
              <c:idx val="0"/>
              <c:layout>
                <c:manualLayout>
                  <c:x val="-0.219520778652668"/>
                  <c:y val="-0.16037850531841397"/>
                </c:manualLayout>
              </c:layout>
              <c:tx>
                <c:rich>
                  <a:bodyPr/>
                  <a:lstStyle/>
                  <a:p>
                    <a:pPr>
                      <a:defRPr sz="2200">
                        <a:solidFill>
                          <a:schemeClr val="bg1"/>
                        </a:solidFill>
                      </a:defRPr>
                    </a:pPr>
                    <a:r>
                      <a:rPr lang="en-US" sz="2200" dirty="0"/>
                      <a:t>None or</a:t>
                    </a:r>
                    <a:r>
                      <a:rPr lang="en-US" sz="2200" dirty="0" smtClean="0"/>
                      <a:t> very little </a:t>
                    </a:r>
                    <a:r>
                      <a:rPr lang="en-US" sz="2200" dirty="0"/>
                      <a:t>
63%</a:t>
                    </a:r>
                  </a:p>
                </c:rich>
              </c:tx>
              <c:spPr/>
              <c:showCatName val="1"/>
              <c:showPercent val="1"/>
            </c:dLbl>
            <c:dLbl>
              <c:idx val="1"/>
              <c:layout>
                <c:manualLayout>
                  <c:x val="0.217305555555556"/>
                  <c:y val="0.11765437215085005"/>
                </c:manualLayout>
              </c:layout>
              <c:tx>
                <c:rich>
                  <a:bodyPr/>
                  <a:lstStyle/>
                  <a:p>
                    <a:pPr>
                      <a:defRPr sz="2200">
                        <a:solidFill>
                          <a:schemeClr val="bg1"/>
                        </a:solidFill>
                      </a:defRPr>
                    </a:pPr>
                    <a:r>
                      <a:rPr lang="en-US" sz="2200" dirty="0"/>
                      <a:t>Some or a</a:t>
                    </a:r>
                    <a:r>
                      <a:rPr lang="en-US" sz="2200" dirty="0" smtClean="0"/>
                      <a:t> lot
</a:t>
                    </a:r>
                    <a:r>
                      <a:rPr lang="en-US" sz="2200" dirty="0"/>
                      <a:t>35%</a:t>
                    </a:r>
                  </a:p>
                </c:rich>
              </c:tx>
              <c:spPr/>
              <c:showCatName val="1"/>
              <c:showPercent val="1"/>
            </c:dLbl>
            <c:dLbl>
              <c:idx val="2"/>
              <c:layout>
                <c:manualLayout>
                  <c:x val="-0.34171522309711316"/>
                  <c:y val="0.14438993645531209"/>
                </c:manualLayout>
              </c:layout>
              <c:tx>
                <c:rich>
                  <a:bodyPr/>
                  <a:lstStyle/>
                  <a:p>
                    <a:r>
                      <a:rPr lang="en-US" sz="2200" dirty="0"/>
                      <a:t>Not</a:t>
                    </a:r>
                    <a:r>
                      <a:rPr lang="en-US" sz="2200" dirty="0" smtClean="0"/>
                      <a:t> sure </a:t>
                    </a:r>
                    <a:r>
                      <a:rPr lang="en-US" sz="2200" dirty="0"/>
                      <a:t>
2%</a:t>
                    </a:r>
                  </a:p>
                </c:rich>
              </c:tx>
              <c:showCatName val="1"/>
              <c:showPercent val="1"/>
            </c:dLbl>
            <c:txPr>
              <a:bodyPr/>
              <a:lstStyle/>
              <a:p>
                <a:pPr>
                  <a:defRPr sz="2200"/>
                </a:pPr>
                <a:endParaRPr lang="en-US"/>
              </a:p>
            </c:txPr>
            <c:showCatName val="1"/>
            <c:showPercent val="1"/>
            <c:showLeaderLines val="1"/>
          </c:dLbls>
          <c:cat>
            <c:strRef>
              <c:f>Sheet3!$A$72:$A$74</c:f>
              <c:strCache>
                <c:ptCount val="3"/>
                <c:pt idx="0">
                  <c:v>None or Very Little </c:v>
                </c:pt>
                <c:pt idx="1">
                  <c:v>Some or a Lot</c:v>
                </c:pt>
                <c:pt idx="2">
                  <c:v>Not Sure </c:v>
                </c:pt>
              </c:strCache>
            </c:strRef>
          </c:cat>
          <c:val>
            <c:numRef>
              <c:f>Sheet3!$B$72:$B$74</c:f>
              <c:numCache>
                <c:formatCode>0%</c:formatCode>
                <c:ptCount val="3"/>
                <c:pt idx="0">
                  <c:v>0.64000000000000234</c:v>
                </c:pt>
                <c:pt idx="1">
                  <c:v>0.35000000000000014</c:v>
                </c:pt>
                <c:pt idx="2">
                  <c:v>2.0000000000000014E-2</c:v>
                </c:pt>
              </c:numCache>
            </c:numRef>
          </c:val>
        </c:ser>
        <c:dLbls>
          <c:showCatName val="1"/>
          <c:showPercent val="1"/>
        </c:dLbls>
        <c:firstSliceAng val="0"/>
      </c:pieChart>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a:pPr>
            <a:r>
              <a:rPr lang="en-US" sz="2800" dirty="0"/>
              <a:t>Recent PD on Academically Advanced</a:t>
            </a:r>
          </a:p>
        </c:rich>
      </c:tx>
      <c:layout>
        <c:manualLayout>
          <c:xMode val="edge"/>
          <c:yMode val="edge"/>
          <c:x val="0.11621522309711305"/>
          <c:y val="1.2658227848101299E-2"/>
        </c:manualLayout>
      </c:layout>
    </c:title>
    <c:plotArea>
      <c:layout/>
      <c:pieChart>
        <c:varyColors val="1"/>
        <c:ser>
          <c:idx val="0"/>
          <c:order val="0"/>
          <c:dLbls>
            <c:dLbl>
              <c:idx val="0"/>
              <c:spPr/>
              <c:txPr>
                <a:bodyPr/>
                <a:lstStyle/>
                <a:p>
                  <a:pPr>
                    <a:defRPr sz="2200">
                      <a:solidFill>
                        <a:schemeClr val="bg1"/>
                      </a:solidFill>
                    </a:defRPr>
                  </a:pPr>
                  <a:endParaRPr lang="en-US"/>
                </a:p>
              </c:txPr>
            </c:dLbl>
            <c:dLbl>
              <c:idx val="1"/>
              <c:layout>
                <c:manualLayout>
                  <c:x val="0.14933278652668408"/>
                  <c:y val="1.798049769095322E-2"/>
                </c:manualLayout>
              </c:layout>
              <c:spPr/>
              <c:txPr>
                <a:bodyPr/>
                <a:lstStyle/>
                <a:p>
                  <a:pPr>
                    <a:defRPr sz="2200">
                      <a:solidFill>
                        <a:schemeClr val="bg1"/>
                      </a:solidFill>
                    </a:defRPr>
                  </a:pPr>
                  <a:endParaRPr lang="en-US"/>
                </a:p>
              </c:txPr>
              <c:showCatName val="1"/>
              <c:showPercent val="1"/>
            </c:dLbl>
            <c:dLbl>
              <c:idx val="2"/>
              <c:layout>
                <c:manualLayout>
                  <c:x val="0.39817935258092702"/>
                  <c:y val="9.9579554138011228E-2"/>
                </c:manualLayout>
              </c:layout>
              <c:tx>
                <c:rich>
                  <a:bodyPr/>
                  <a:lstStyle/>
                  <a:p>
                    <a:r>
                      <a:rPr lang="en-US" dirty="0"/>
                      <a:t>Not</a:t>
                    </a:r>
                    <a:r>
                      <a:rPr lang="en-US" dirty="0" smtClean="0"/>
                      <a:t> sure</a:t>
                    </a:r>
                    <a:r>
                      <a:rPr lang="en-US" dirty="0"/>
                      <a:t>
1%</a:t>
                    </a:r>
                  </a:p>
                </c:rich>
              </c:tx>
              <c:showCatName val="1"/>
              <c:showPercent val="1"/>
            </c:dLbl>
            <c:txPr>
              <a:bodyPr/>
              <a:lstStyle/>
              <a:p>
                <a:pPr>
                  <a:defRPr sz="2200"/>
                </a:pPr>
                <a:endParaRPr lang="en-US"/>
              </a:p>
            </c:txPr>
            <c:showCatName val="1"/>
            <c:showPercent val="1"/>
            <c:showLeaderLines val="1"/>
          </c:dLbls>
          <c:cat>
            <c:strRef>
              <c:f>Sheet3!$A$86:$A$88</c:f>
              <c:strCache>
                <c:ptCount val="3"/>
                <c:pt idx="0">
                  <c:v>None</c:v>
                </c:pt>
                <c:pt idx="1">
                  <c:v>Some</c:v>
                </c:pt>
                <c:pt idx="2">
                  <c:v>Not Sure</c:v>
                </c:pt>
              </c:strCache>
            </c:strRef>
          </c:cat>
          <c:val>
            <c:numRef>
              <c:f>Sheet3!$B$86:$B$88</c:f>
              <c:numCache>
                <c:formatCode>0%</c:formatCode>
                <c:ptCount val="3"/>
                <c:pt idx="0">
                  <c:v>0.58000000000000007</c:v>
                </c:pt>
                <c:pt idx="1">
                  <c:v>0.41000000000000014</c:v>
                </c:pt>
                <c:pt idx="2">
                  <c:v>1.0000000000000005E-2</c:v>
                </c:pt>
              </c:numCache>
            </c:numRef>
          </c:val>
        </c:ser>
        <c:dLbls>
          <c:showCatName val="1"/>
          <c:showPercent val="1"/>
        </c:dLbls>
        <c:firstSliceAng val="0"/>
      </c:pieChart>
    </c:plotArea>
    <c:plotVisOnly val="1"/>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30"/>
  <c:chart>
    <c:autoTitleDeleted val="1"/>
    <c:plotArea>
      <c:layout/>
      <c:pieChart>
        <c:varyColors val="1"/>
        <c:ser>
          <c:idx val="0"/>
          <c:order val="0"/>
          <c:dLbls>
            <c:dLbl>
              <c:idx val="0"/>
              <c:layout>
                <c:manualLayout>
                  <c:x val="-0.15037832944493001"/>
                  <c:y val="-0.24959660518656512"/>
                </c:manualLayout>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0" i="0" u="none" strike="noStrike" kern="1200" baseline="0">
                        <a:solidFill>
                          <a:prstClr val="white"/>
                        </a:solidFill>
                        <a:latin typeface="+mn-lt"/>
                        <a:ea typeface="+mn-ea"/>
                        <a:cs typeface="+mn-cs"/>
                      </a:defRPr>
                    </a:pPr>
                    <a:r>
                      <a:rPr lang="en-US" dirty="0" smtClean="0">
                        <a:solidFill>
                          <a:schemeClr val="tx1"/>
                        </a:solidFill>
                      </a:rPr>
                      <a:t>Not differentiated </a:t>
                    </a:r>
                    <a:r>
                      <a:rPr lang="en-US" dirty="0">
                        <a:solidFill>
                          <a:schemeClr val="tx1"/>
                        </a:solidFill>
                      </a:rPr>
                      <a:t>for </a:t>
                    </a:r>
                    <a:r>
                      <a:rPr lang="en-US" dirty="0" smtClean="0">
                        <a:solidFill>
                          <a:schemeClr val="tx1"/>
                        </a:solidFill>
                      </a:rPr>
                      <a:t>gifted</a:t>
                    </a:r>
                  </a:p>
                  <a:p>
                    <a:pPr marL="0" marR="0" indent="0" algn="ctr" defTabSz="914400" rtl="0" eaLnBrk="1" fontAlgn="auto" latinLnBrk="0" hangingPunct="1">
                      <a:lnSpc>
                        <a:spcPct val="100000"/>
                      </a:lnSpc>
                      <a:spcBef>
                        <a:spcPts val="0"/>
                      </a:spcBef>
                      <a:spcAft>
                        <a:spcPts val="0"/>
                      </a:spcAft>
                      <a:buClrTx/>
                      <a:buSzTx/>
                      <a:buFontTx/>
                      <a:buNone/>
                      <a:tabLst/>
                      <a:defRPr sz="1800" b="0" i="0" u="none" strike="noStrike" kern="1200" baseline="0">
                        <a:solidFill>
                          <a:prstClr val="white"/>
                        </a:solidFill>
                        <a:latin typeface="+mn-lt"/>
                        <a:ea typeface="+mn-ea"/>
                        <a:cs typeface="+mn-cs"/>
                      </a:defRPr>
                    </a:pPr>
                    <a:r>
                      <a:rPr lang="en-US" sz="1800" b="0" i="0" baseline="0" dirty="0" smtClean="0"/>
                      <a:t>84% </a:t>
                    </a:r>
                    <a:endParaRPr lang="en-US" dirty="0" smtClean="0"/>
                  </a:p>
                </c:rich>
              </c:tx>
              <c:spPr/>
              <c:showCatName val="1"/>
            </c:dLbl>
            <c:dLbl>
              <c:idx val="1"/>
              <c:layout>
                <c:manualLayout>
                  <c:x val="0.13660603188490308"/>
                  <c:y val="0.18440863933478507"/>
                </c:manualLayout>
              </c:layout>
              <c:tx>
                <c:rich>
                  <a:bodyPr/>
                  <a:lstStyle/>
                  <a:p>
                    <a:r>
                      <a:rPr lang="en-US" dirty="0" smtClean="0">
                        <a:solidFill>
                          <a:schemeClr val="bg1"/>
                        </a:solidFill>
                      </a:rPr>
                      <a:t>Differentiated activities</a:t>
                    </a:r>
                  </a:p>
                  <a:p>
                    <a:r>
                      <a:rPr lang="en-US" sz="1800" b="0" i="0" u="none" strike="noStrike" baseline="0" dirty="0" smtClean="0"/>
                      <a:t>16% </a:t>
                    </a:r>
                    <a:endParaRPr lang="en-US" dirty="0">
                      <a:solidFill>
                        <a:schemeClr val="bg1"/>
                      </a:solidFill>
                    </a:endParaRPr>
                  </a:p>
                </c:rich>
              </c:tx>
              <c:showCatName val="1"/>
            </c:dLbl>
            <c:txPr>
              <a:bodyPr/>
              <a:lstStyle/>
              <a:p>
                <a:pPr>
                  <a:defRPr>
                    <a:solidFill>
                      <a:schemeClr val="bg1"/>
                    </a:solidFill>
                  </a:defRPr>
                </a:pPr>
                <a:endParaRPr lang="en-US"/>
              </a:p>
            </c:txPr>
            <c:showCatName val="1"/>
          </c:dLbls>
          <c:cat>
            <c:strRef>
              <c:f>Sheet5!$A$22:$A$23</c:f>
              <c:strCache>
                <c:ptCount val="2"/>
                <c:pt idx="0">
                  <c:v>No differentiation for gifted</c:v>
                </c:pt>
                <c:pt idx="1">
                  <c:v>Differentiated activities</c:v>
                </c:pt>
              </c:strCache>
            </c:strRef>
          </c:cat>
          <c:val>
            <c:numRef>
              <c:f>Sheet5!$B$22:$B$23</c:f>
              <c:numCache>
                <c:formatCode>0%</c:formatCode>
                <c:ptCount val="2"/>
                <c:pt idx="0">
                  <c:v>0.8400000000000013</c:v>
                </c:pt>
                <c:pt idx="1">
                  <c:v>0.16</c:v>
                </c:pt>
              </c:numCache>
            </c:numRef>
          </c:val>
        </c:ser>
        <c:dLbls>
          <c:showCatName val="1"/>
        </c:dLbls>
        <c:firstSliceAng val="0"/>
      </c:pieChart>
    </c:plotArea>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a:pPr>
            <a:r>
              <a:rPr lang="en-US" sz="2800" b="0"/>
              <a:t>Gifted Elementary Student  </a:t>
            </a:r>
          </a:p>
          <a:p>
            <a:pPr>
              <a:defRPr/>
            </a:pPr>
            <a:r>
              <a:rPr lang="en-US" sz="2800" b="0"/>
              <a:t>180 School Days</a:t>
            </a:r>
          </a:p>
        </c:rich>
      </c:tx>
      <c:layout>
        <c:manualLayout>
          <c:xMode val="edge"/>
          <c:yMode val="edge"/>
          <c:x val="5.0439739180209323E-4"/>
          <c:y val="2.3879662599149209E-2"/>
        </c:manualLayout>
      </c:layout>
    </c:title>
    <c:plotArea>
      <c:layout>
        <c:manualLayout>
          <c:layoutTarget val="inner"/>
          <c:xMode val="edge"/>
          <c:yMode val="edge"/>
          <c:x val="0.19391840541526717"/>
          <c:y val="0.16103549775491208"/>
          <c:w val="0.60934049735428164"/>
          <c:h val="0.71281344039593497"/>
        </c:manualLayout>
      </c:layout>
      <c:pieChart>
        <c:varyColors val="1"/>
        <c:ser>
          <c:idx val="0"/>
          <c:order val="0"/>
          <c:dLbls>
            <c:dLbl>
              <c:idx val="0"/>
              <c:layout>
                <c:manualLayout>
                  <c:x val="-0.25317948712819899"/>
                  <c:y val="2.476636224742031E-2"/>
                </c:manualLayout>
              </c:layout>
              <c:tx>
                <c:rich>
                  <a:bodyPr/>
                  <a:lstStyle/>
                  <a:p>
                    <a:r>
                      <a:rPr lang="en-US" sz="2000" dirty="0"/>
                      <a:t>Content</a:t>
                    </a:r>
                    <a:r>
                      <a:rPr lang="en-US" sz="2000" dirty="0" smtClean="0"/>
                      <a:t> previously </a:t>
                    </a:r>
                    <a:r>
                      <a:rPr lang="en-US" sz="2000" dirty="0"/>
                      <a:t>m</a:t>
                    </a:r>
                    <a:r>
                      <a:rPr lang="en-US" sz="2000" dirty="0" smtClean="0"/>
                      <a:t>astered*—81 </a:t>
                    </a:r>
                    <a:r>
                      <a:rPr lang="en-US" sz="2000" dirty="0"/>
                      <a:t>days</a:t>
                    </a:r>
                    <a:r>
                      <a:rPr lang="en-US" sz="2000" dirty="0" smtClean="0"/>
                      <a:t>
(45%)</a:t>
                    </a:r>
                    <a:endParaRPr lang="en-US" sz="2000" dirty="0"/>
                  </a:p>
                </c:rich>
              </c:tx>
              <c:showCatName val="1"/>
              <c:showPercent val="1"/>
            </c:dLbl>
            <c:dLbl>
              <c:idx val="1"/>
              <c:layout/>
              <c:tx>
                <c:rich>
                  <a:bodyPr/>
                  <a:lstStyle/>
                  <a:p>
                    <a:r>
                      <a:rPr lang="en-US" sz="1800" dirty="0" smtClean="0"/>
                      <a:t>Remainder— </a:t>
                    </a:r>
                    <a:r>
                      <a:rPr lang="en-US" sz="1800" dirty="0"/>
                      <a:t>24.75 days</a:t>
                    </a:r>
                    <a:r>
                      <a:rPr lang="en-US" sz="1800" dirty="0" smtClean="0"/>
                      <a:t> (14%)</a:t>
                    </a:r>
                    <a:endParaRPr lang="en-US" sz="1800" dirty="0"/>
                  </a:p>
                </c:rich>
              </c:tx>
              <c:showCatName val="1"/>
              <c:showPercent val="1"/>
            </c:dLbl>
            <c:dLbl>
              <c:idx val="2"/>
              <c:layout>
                <c:manualLayout>
                  <c:x val="0.242272713079005"/>
                  <c:y val="3.1442413726178321E-2"/>
                </c:manualLayout>
              </c:layout>
              <c:tx>
                <c:rich>
                  <a:bodyPr/>
                  <a:lstStyle/>
                  <a:p>
                    <a:r>
                      <a:rPr lang="en-US" dirty="0"/>
                      <a:t>Unnecessary</a:t>
                    </a:r>
                    <a:r>
                      <a:rPr lang="en-US" dirty="0" smtClean="0"/>
                      <a:t> repetition— </a:t>
                    </a:r>
                    <a:r>
                      <a:rPr lang="en-US" dirty="0"/>
                      <a:t>74.25 days</a:t>
                    </a:r>
                    <a:r>
                      <a:rPr lang="en-US" dirty="0" smtClean="0"/>
                      <a:t>
(41%)</a:t>
                    </a:r>
                    <a:endParaRPr lang="en-US" dirty="0"/>
                  </a:p>
                </c:rich>
              </c:tx>
              <c:showCatName val="1"/>
              <c:showPercent val="1"/>
            </c:dLbl>
            <c:txPr>
              <a:bodyPr/>
              <a:lstStyle/>
              <a:p>
                <a:pPr>
                  <a:defRPr sz="2000"/>
                </a:pPr>
                <a:endParaRPr lang="en-US"/>
              </a:p>
            </c:txPr>
            <c:showCatName val="1"/>
            <c:showPercent val="1"/>
          </c:dLbls>
          <c:cat>
            <c:strRef>
              <c:f>Sheet3!$A$61:$A$63</c:f>
              <c:strCache>
                <c:ptCount val="3"/>
                <c:pt idx="0">
                  <c:v>Content Previously Mastered - 81</c:v>
                </c:pt>
                <c:pt idx="1">
                  <c:v>Time Needed for New - 24.75</c:v>
                </c:pt>
                <c:pt idx="2">
                  <c:v>Unnecessary Repetition - 74.25</c:v>
                </c:pt>
              </c:strCache>
            </c:strRef>
          </c:cat>
          <c:val>
            <c:numRef>
              <c:f>Sheet3!$B$61:$B$63</c:f>
              <c:numCache>
                <c:formatCode>General</c:formatCode>
                <c:ptCount val="3"/>
                <c:pt idx="0">
                  <c:v>45</c:v>
                </c:pt>
                <c:pt idx="1">
                  <c:v>13.75</c:v>
                </c:pt>
                <c:pt idx="2">
                  <c:v>41.25</c:v>
                </c:pt>
              </c:numCache>
            </c:numRef>
          </c:val>
        </c:ser>
        <c:dLbls>
          <c:showCatName val="1"/>
          <c:showPercent val="1"/>
        </c:dLbls>
        <c:firstSliceAng val="0"/>
      </c:pieChart>
    </c:plotArea>
    <c:plotVisOnly val="1"/>
  </c:chart>
  <c:spPr>
    <a:ln>
      <a:noFill/>
    </a:ln>
  </c:sp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671CCD-3895-4706-BA2F-0BFE94FD2856}" type="doc">
      <dgm:prSet loTypeId="urn:microsoft.com/office/officeart/2005/8/layout/venn1" loCatId="relationship" qsTypeId="urn:microsoft.com/office/officeart/2005/8/quickstyle/3d2" qsCatId="3D" csTypeId="urn:microsoft.com/office/officeart/2005/8/colors/colorful5" csCatId="colorful" phldr="1"/>
      <dgm:spPr/>
    </dgm:pt>
    <dgm:pt modelId="{C15DFE3D-895E-4C35-83C0-E8FD56597236}">
      <dgm:prSet phldrT="[Text]"/>
      <dgm:spPr/>
      <dgm:t>
        <a:bodyPr/>
        <a:lstStyle/>
        <a:p>
          <a:r>
            <a:rPr lang="en-US" dirty="0" smtClean="0"/>
            <a:t>Gifted</a:t>
          </a:r>
          <a:endParaRPr lang="en-US" dirty="0"/>
        </a:p>
      </dgm:t>
    </dgm:pt>
    <dgm:pt modelId="{EAEBA04C-A4B3-4DD7-9BB5-46E1CFCFEA20}" type="parTrans" cxnId="{542DE8B9-37D8-4A1F-948D-74823E0BE956}">
      <dgm:prSet/>
      <dgm:spPr/>
      <dgm:t>
        <a:bodyPr/>
        <a:lstStyle/>
        <a:p>
          <a:endParaRPr lang="en-US"/>
        </a:p>
      </dgm:t>
    </dgm:pt>
    <dgm:pt modelId="{55C2DFAA-22EC-47F3-80B2-44EA812F8972}" type="sibTrans" cxnId="{542DE8B9-37D8-4A1F-948D-74823E0BE956}">
      <dgm:prSet/>
      <dgm:spPr/>
      <dgm:t>
        <a:bodyPr/>
        <a:lstStyle/>
        <a:p>
          <a:endParaRPr lang="en-US"/>
        </a:p>
      </dgm:t>
    </dgm:pt>
    <dgm:pt modelId="{C244F34D-4928-46AC-9B69-74008B5FDBEB}">
      <dgm:prSet phldrT="[Text]"/>
      <dgm:spPr/>
      <dgm:t>
        <a:bodyPr/>
        <a:lstStyle/>
        <a:p>
          <a:r>
            <a:rPr lang="en-US" dirty="0" smtClean="0"/>
            <a:t>Not Gifted</a:t>
          </a:r>
          <a:endParaRPr lang="en-US" dirty="0"/>
        </a:p>
      </dgm:t>
    </dgm:pt>
    <dgm:pt modelId="{86B9C265-C899-4DBA-86E2-442C3A78D09C}" type="parTrans" cxnId="{7BCC5B5B-1740-4306-9C95-37F4E83E0A7C}">
      <dgm:prSet/>
      <dgm:spPr/>
      <dgm:t>
        <a:bodyPr/>
        <a:lstStyle/>
        <a:p>
          <a:endParaRPr lang="en-US"/>
        </a:p>
      </dgm:t>
    </dgm:pt>
    <dgm:pt modelId="{41207E87-DCDD-4A08-B189-B8EE087FBE6A}" type="sibTrans" cxnId="{7BCC5B5B-1740-4306-9C95-37F4E83E0A7C}">
      <dgm:prSet/>
      <dgm:spPr/>
      <dgm:t>
        <a:bodyPr/>
        <a:lstStyle/>
        <a:p>
          <a:endParaRPr lang="en-US"/>
        </a:p>
      </dgm:t>
    </dgm:pt>
    <dgm:pt modelId="{D41BD183-73E8-4DC9-A740-D8F8222B405F}" type="pres">
      <dgm:prSet presAssocID="{57671CCD-3895-4706-BA2F-0BFE94FD2856}" presName="compositeShape" presStyleCnt="0">
        <dgm:presLayoutVars>
          <dgm:chMax val="7"/>
          <dgm:dir/>
          <dgm:resizeHandles val="exact"/>
        </dgm:presLayoutVars>
      </dgm:prSet>
      <dgm:spPr/>
    </dgm:pt>
    <dgm:pt modelId="{B4AABFAD-4F5A-419D-A3A1-3B02C682319C}" type="pres">
      <dgm:prSet presAssocID="{C15DFE3D-895E-4C35-83C0-E8FD56597236}" presName="circ1" presStyleLbl="vennNode1" presStyleIdx="0" presStyleCnt="2"/>
      <dgm:spPr/>
      <dgm:t>
        <a:bodyPr/>
        <a:lstStyle/>
        <a:p>
          <a:endParaRPr lang="en-US"/>
        </a:p>
      </dgm:t>
    </dgm:pt>
    <dgm:pt modelId="{53ADE548-A710-4A47-8B5D-2A5A90F52D8F}" type="pres">
      <dgm:prSet presAssocID="{C15DFE3D-895E-4C35-83C0-E8FD56597236}" presName="circ1Tx" presStyleLbl="revTx" presStyleIdx="0" presStyleCnt="0">
        <dgm:presLayoutVars>
          <dgm:chMax val="0"/>
          <dgm:chPref val="0"/>
          <dgm:bulletEnabled val="1"/>
        </dgm:presLayoutVars>
      </dgm:prSet>
      <dgm:spPr/>
      <dgm:t>
        <a:bodyPr/>
        <a:lstStyle/>
        <a:p>
          <a:endParaRPr lang="en-US"/>
        </a:p>
      </dgm:t>
    </dgm:pt>
    <dgm:pt modelId="{89420A32-F039-47C6-BCAB-7ADB8667741A}" type="pres">
      <dgm:prSet presAssocID="{C244F34D-4928-46AC-9B69-74008B5FDBEB}" presName="circ2" presStyleLbl="vennNode1" presStyleIdx="1" presStyleCnt="2"/>
      <dgm:spPr/>
      <dgm:t>
        <a:bodyPr/>
        <a:lstStyle/>
        <a:p>
          <a:endParaRPr lang="en-US"/>
        </a:p>
      </dgm:t>
    </dgm:pt>
    <dgm:pt modelId="{F74556A0-FE6D-496A-ABC1-31C0F886E978}" type="pres">
      <dgm:prSet presAssocID="{C244F34D-4928-46AC-9B69-74008B5FDBEB}" presName="circ2Tx" presStyleLbl="revTx" presStyleIdx="0" presStyleCnt="0">
        <dgm:presLayoutVars>
          <dgm:chMax val="0"/>
          <dgm:chPref val="0"/>
          <dgm:bulletEnabled val="1"/>
        </dgm:presLayoutVars>
      </dgm:prSet>
      <dgm:spPr/>
      <dgm:t>
        <a:bodyPr/>
        <a:lstStyle/>
        <a:p>
          <a:endParaRPr lang="en-US"/>
        </a:p>
      </dgm:t>
    </dgm:pt>
  </dgm:ptLst>
  <dgm:cxnLst>
    <dgm:cxn modelId="{B0733E92-B14C-4244-8C5F-4BD423BA1A4F}" type="presOf" srcId="{C244F34D-4928-46AC-9B69-74008B5FDBEB}" destId="{F74556A0-FE6D-496A-ABC1-31C0F886E978}" srcOrd="1" destOrd="0" presId="urn:microsoft.com/office/officeart/2005/8/layout/venn1"/>
    <dgm:cxn modelId="{7BCC5B5B-1740-4306-9C95-37F4E83E0A7C}" srcId="{57671CCD-3895-4706-BA2F-0BFE94FD2856}" destId="{C244F34D-4928-46AC-9B69-74008B5FDBEB}" srcOrd="1" destOrd="0" parTransId="{86B9C265-C899-4DBA-86E2-442C3A78D09C}" sibTransId="{41207E87-DCDD-4A08-B189-B8EE087FBE6A}"/>
    <dgm:cxn modelId="{8209175C-3D97-43D9-9E12-454017F51A1A}" type="presOf" srcId="{C15DFE3D-895E-4C35-83C0-E8FD56597236}" destId="{53ADE548-A710-4A47-8B5D-2A5A90F52D8F}" srcOrd="1" destOrd="0" presId="urn:microsoft.com/office/officeart/2005/8/layout/venn1"/>
    <dgm:cxn modelId="{59EA0E97-F744-4F64-86E4-2CF900363309}" type="presOf" srcId="{C15DFE3D-895E-4C35-83C0-E8FD56597236}" destId="{B4AABFAD-4F5A-419D-A3A1-3B02C682319C}" srcOrd="0" destOrd="0" presId="urn:microsoft.com/office/officeart/2005/8/layout/venn1"/>
    <dgm:cxn modelId="{542DE8B9-37D8-4A1F-948D-74823E0BE956}" srcId="{57671CCD-3895-4706-BA2F-0BFE94FD2856}" destId="{C15DFE3D-895E-4C35-83C0-E8FD56597236}" srcOrd="0" destOrd="0" parTransId="{EAEBA04C-A4B3-4DD7-9BB5-46E1CFCFEA20}" sibTransId="{55C2DFAA-22EC-47F3-80B2-44EA812F8972}"/>
    <dgm:cxn modelId="{C18B9564-A894-4D01-A7CF-9A28A1538EB9}" type="presOf" srcId="{57671CCD-3895-4706-BA2F-0BFE94FD2856}" destId="{D41BD183-73E8-4DC9-A740-D8F8222B405F}" srcOrd="0" destOrd="0" presId="urn:microsoft.com/office/officeart/2005/8/layout/venn1"/>
    <dgm:cxn modelId="{15384C63-6285-4B31-87AE-FA94D8AE878C}" type="presOf" srcId="{C244F34D-4928-46AC-9B69-74008B5FDBEB}" destId="{89420A32-F039-47C6-BCAB-7ADB8667741A}" srcOrd="0" destOrd="0" presId="urn:microsoft.com/office/officeart/2005/8/layout/venn1"/>
    <dgm:cxn modelId="{43DD3800-0D2F-418D-8DBA-AB448AC602A8}" type="presParOf" srcId="{D41BD183-73E8-4DC9-A740-D8F8222B405F}" destId="{B4AABFAD-4F5A-419D-A3A1-3B02C682319C}" srcOrd="0" destOrd="0" presId="urn:microsoft.com/office/officeart/2005/8/layout/venn1"/>
    <dgm:cxn modelId="{1B32B5BF-789E-4871-A5A3-202361A6BAD4}" type="presParOf" srcId="{D41BD183-73E8-4DC9-A740-D8F8222B405F}" destId="{53ADE548-A710-4A47-8B5D-2A5A90F52D8F}" srcOrd="1" destOrd="0" presId="urn:microsoft.com/office/officeart/2005/8/layout/venn1"/>
    <dgm:cxn modelId="{4664CD74-ADA2-4773-BDF6-B22FF5BA26A2}" type="presParOf" srcId="{D41BD183-73E8-4DC9-A740-D8F8222B405F}" destId="{89420A32-F039-47C6-BCAB-7ADB8667741A}" srcOrd="2" destOrd="0" presId="urn:microsoft.com/office/officeart/2005/8/layout/venn1"/>
    <dgm:cxn modelId="{0A390A8A-4DBC-4812-932C-F00ECCFC016C}" type="presParOf" srcId="{D41BD183-73E8-4DC9-A740-D8F8222B405F}" destId="{F74556A0-FE6D-496A-ABC1-31C0F886E978}" srcOrd="3"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9DD9F2E-F667-442F-A47B-220BFBE6AE9E}" type="doc">
      <dgm:prSet loTypeId="urn:microsoft.com/office/officeart/2005/8/layout/arrow5" loCatId="relationship" qsTypeId="urn:microsoft.com/office/officeart/2005/8/quickstyle/3d2" qsCatId="3D" csTypeId="urn:microsoft.com/office/officeart/2005/8/colors/colorful4" csCatId="colorful" phldr="1"/>
      <dgm:spPr/>
      <dgm:t>
        <a:bodyPr/>
        <a:lstStyle/>
        <a:p>
          <a:endParaRPr lang="en-US"/>
        </a:p>
      </dgm:t>
    </dgm:pt>
    <dgm:pt modelId="{CD250591-E436-4D91-8FBD-4F130741EEF3}">
      <dgm:prSet phldrT="[Text]"/>
      <dgm:spPr/>
      <dgm:t>
        <a:bodyPr/>
        <a:lstStyle/>
        <a:p>
          <a:r>
            <a:rPr lang="en-US" dirty="0" smtClean="0"/>
            <a:t>Guilty</a:t>
          </a:r>
          <a:endParaRPr lang="en-US" dirty="0"/>
        </a:p>
      </dgm:t>
    </dgm:pt>
    <dgm:pt modelId="{C35FBC16-0546-49D4-BE55-CBA51F3BEE21}" type="parTrans" cxnId="{930EBEF4-CE78-4A80-9697-89B24AEC3F0E}">
      <dgm:prSet/>
      <dgm:spPr/>
      <dgm:t>
        <a:bodyPr/>
        <a:lstStyle/>
        <a:p>
          <a:endParaRPr lang="en-US"/>
        </a:p>
      </dgm:t>
    </dgm:pt>
    <dgm:pt modelId="{71C3E3C3-9C7C-430D-8062-F9C1FAC62441}" type="sibTrans" cxnId="{930EBEF4-CE78-4A80-9697-89B24AEC3F0E}">
      <dgm:prSet/>
      <dgm:spPr/>
      <dgm:t>
        <a:bodyPr/>
        <a:lstStyle/>
        <a:p>
          <a:endParaRPr lang="en-US"/>
        </a:p>
      </dgm:t>
    </dgm:pt>
    <dgm:pt modelId="{FD2FF5AF-0342-4697-A891-0D00CCC45CFF}">
      <dgm:prSet phldrT="[Text]"/>
      <dgm:spPr/>
      <dgm:t>
        <a:bodyPr/>
        <a:lstStyle/>
        <a:p>
          <a:r>
            <a:rPr lang="en-US" dirty="0" smtClean="0"/>
            <a:t>Not </a:t>
          </a:r>
          <a:r>
            <a:rPr lang="en-US" dirty="0" err="1" smtClean="0"/>
            <a:t>Guility</a:t>
          </a:r>
          <a:endParaRPr lang="en-US" dirty="0"/>
        </a:p>
      </dgm:t>
    </dgm:pt>
    <dgm:pt modelId="{70D97E99-3A01-4AFA-9520-1FB0EE3D47AE}" type="parTrans" cxnId="{E48DED75-FFA1-45F0-BED5-888A7641B8E9}">
      <dgm:prSet/>
      <dgm:spPr/>
      <dgm:t>
        <a:bodyPr/>
        <a:lstStyle/>
        <a:p>
          <a:endParaRPr lang="en-US"/>
        </a:p>
      </dgm:t>
    </dgm:pt>
    <dgm:pt modelId="{593FBA50-CEC0-4756-ACFA-3FF4C2854BC6}" type="sibTrans" cxnId="{E48DED75-FFA1-45F0-BED5-888A7641B8E9}">
      <dgm:prSet/>
      <dgm:spPr/>
      <dgm:t>
        <a:bodyPr/>
        <a:lstStyle/>
        <a:p>
          <a:endParaRPr lang="en-US"/>
        </a:p>
      </dgm:t>
    </dgm:pt>
    <dgm:pt modelId="{CF2C8480-C718-44CA-BC95-5FF7D5BC4F54}" type="pres">
      <dgm:prSet presAssocID="{09DD9F2E-F667-442F-A47B-220BFBE6AE9E}" presName="diagram" presStyleCnt="0">
        <dgm:presLayoutVars>
          <dgm:dir/>
          <dgm:resizeHandles val="exact"/>
        </dgm:presLayoutVars>
      </dgm:prSet>
      <dgm:spPr/>
      <dgm:t>
        <a:bodyPr/>
        <a:lstStyle/>
        <a:p>
          <a:endParaRPr lang="en-US"/>
        </a:p>
      </dgm:t>
    </dgm:pt>
    <dgm:pt modelId="{96EC4938-D7F5-46F3-B0B4-2AE8751D826C}" type="pres">
      <dgm:prSet presAssocID="{CD250591-E436-4D91-8FBD-4F130741EEF3}" presName="arrow" presStyleLbl="node1" presStyleIdx="0" presStyleCnt="2" custScaleY="100078">
        <dgm:presLayoutVars>
          <dgm:bulletEnabled val="1"/>
        </dgm:presLayoutVars>
      </dgm:prSet>
      <dgm:spPr/>
      <dgm:t>
        <a:bodyPr/>
        <a:lstStyle/>
        <a:p>
          <a:endParaRPr lang="en-US"/>
        </a:p>
      </dgm:t>
    </dgm:pt>
    <dgm:pt modelId="{89ABFC92-6B86-4B27-8A3E-A90484F4CFD5}" type="pres">
      <dgm:prSet presAssocID="{FD2FF5AF-0342-4697-A891-0D00CCC45CFF}" presName="arrow" presStyleLbl="node1" presStyleIdx="1" presStyleCnt="2">
        <dgm:presLayoutVars>
          <dgm:bulletEnabled val="1"/>
        </dgm:presLayoutVars>
      </dgm:prSet>
      <dgm:spPr/>
      <dgm:t>
        <a:bodyPr/>
        <a:lstStyle/>
        <a:p>
          <a:endParaRPr lang="en-US"/>
        </a:p>
      </dgm:t>
    </dgm:pt>
  </dgm:ptLst>
  <dgm:cxnLst>
    <dgm:cxn modelId="{E48DED75-FFA1-45F0-BED5-888A7641B8E9}" srcId="{09DD9F2E-F667-442F-A47B-220BFBE6AE9E}" destId="{FD2FF5AF-0342-4697-A891-0D00CCC45CFF}" srcOrd="1" destOrd="0" parTransId="{70D97E99-3A01-4AFA-9520-1FB0EE3D47AE}" sibTransId="{593FBA50-CEC0-4756-ACFA-3FF4C2854BC6}"/>
    <dgm:cxn modelId="{AA9A38BC-54BF-4D82-B341-E2E07879ABC2}" type="presOf" srcId="{09DD9F2E-F667-442F-A47B-220BFBE6AE9E}" destId="{CF2C8480-C718-44CA-BC95-5FF7D5BC4F54}" srcOrd="0" destOrd="0" presId="urn:microsoft.com/office/officeart/2005/8/layout/arrow5"/>
    <dgm:cxn modelId="{8F08888B-C635-457F-B04B-110A4046C783}" type="presOf" srcId="{CD250591-E436-4D91-8FBD-4F130741EEF3}" destId="{96EC4938-D7F5-46F3-B0B4-2AE8751D826C}" srcOrd="0" destOrd="0" presId="urn:microsoft.com/office/officeart/2005/8/layout/arrow5"/>
    <dgm:cxn modelId="{930EBEF4-CE78-4A80-9697-89B24AEC3F0E}" srcId="{09DD9F2E-F667-442F-A47B-220BFBE6AE9E}" destId="{CD250591-E436-4D91-8FBD-4F130741EEF3}" srcOrd="0" destOrd="0" parTransId="{C35FBC16-0546-49D4-BE55-CBA51F3BEE21}" sibTransId="{71C3E3C3-9C7C-430D-8062-F9C1FAC62441}"/>
    <dgm:cxn modelId="{66374D78-652B-4B77-9A52-47973E71A362}" type="presOf" srcId="{FD2FF5AF-0342-4697-A891-0D00CCC45CFF}" destId="{89ABFC92-6B86-4B27-8A3E-A90484F4CFD5}" srcOrd="0" destOrd="0" presId="urn:microsoft.com/office/officeart/2005/8/layout/arrow5"/>
    <dgm:cxn modelId="{5D162EA6-4BF3-4A45-BC62-C8193E8E9057}" type="presParOf" srcId="{CF2C8480-C718-44CA-BC95-5FF7D5BC4F54}" destId="{96EC4938-D7F5-46F3-B0B4-2AE8751D826C}" srcOrd="0" destOrd="0" presId="urn:microsoft.com/office/officeart/2005/8/layout/arrow5"/>
    <dgm:cxn modelId="{3E97661F-8C53-40CD-A21C-D9CB299B4827}" type="presParOf" srcId="{CF2C8480-C718-44CA-BC95-5FF7D5BC4F54}" destId="{89ABFC92-6B86-4B27-8A3E-A90484F4CFD5}" srcOrd="1" destOrd="0" presId="urn:microsoft.com/office/officeart/2005/8/layout/arrow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9DD9F2E-F667-442F-A47B-220BFBE6AE9E}" type="doc">
      <dgm:prSet loTypeId="urn:microsoft.com/office/officeart/2005/8/layout/arrow5" loCatId="relationship" qsTypeId="urn:microsoft.com/office/officeart/2005/8/quickstyle/3d2" qsCatId="3D" csTypeId="urn:microsoft.com/office/officeart/2005/8/colors/colorful4" csCatId="colorful" phldr="1"/>
      <dgm:spPr/>
      <dgm:t>
        <a:bodyPr/>
        <a:lstStyle/>
        <a:p>
          <a:endParaRPr lang="en-US"/>
        </a:p>
      </dgm:t>
    </dgm:pt>
    <dgm:pt modelId="{CF2C8480-C718-44CA-BC95-5FF7D5BC4F54}" type="pres">
      <dgm:prSet presAssocID="{09DD9F2E-F667-442F-A47B-220BFBE6AE9E}" presName="diagram" presStyleCnt="0">
        <dgm:presLayoutVars>
          <dgm:dir/>
          <dgm:resizeHandles val="exact"/>
        </dgm:presLayoutVars>
      </dgm:prSet>
      <dgm:spPr/>
      <dgm:t>
        <a:bodyPr/>
        <a:lstStyle/>
        <a:p>
          <a:endParaRPr lang="en-US"/>
        </a:p>
      </dgm:t>
    </dgm:pt>
  </dgm:ptLst>
  <dgm:cxnLst>
    <dgm:cxn modelId="{B5F831D6-E91A-449E-BF2E-33495B5ADACA}" type="presOf" srcId="{09DD9F2E-F667-442F-A47B-220BFBE6AE9E}" destId="{CF2C8480-C718-44CA-BC95-5FF7D5BC4F54}" srcOrd="0" destOrd="0" presId="urn:microsoft.com/office/officeart/2005/8/layout/arrow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9DD9F2E-F667-442F-A47B-220BFBE6AE9E}" type="doc">
      <dgm:prSet loTypeId="urn:microsoft.com/office/officeart/2005/8/layout/arrow5" loCatId="relationship" qsTypeId="urn:microsoft.com/office/officeart/2005/8/quickstyle/3d2" qsCatId="3D" csTypeId="urn:microsoft.com/office/officeart/2005/8/colors/colorful4" csCatId="colorful" phldr="1"/>
      <dgm:spPr/>
      <dgm:t>
        <a:bodyPr/>
        <a:lstStyle/>
        <a:p>
          <a:endParaRPr lang="en-US"/>
        </a:p>
      </dgm:t>
    </dgm:pt>
    <dgm:pt modelId="{CD250591-E436-4D91-8FBD-4F130741EEF3}">
      <dgm:prSet phldrT="[Text]"/>
      <dgm:spPr/>
      <dgm:t>
        <a:bodyPr/>
        <a:lstStyle/>
        <a:p>
          <a:r>
            <a:rPr lang="en-US" dirty="0" smtClean="0"/>
            <a:t>Guilty</a:t>
          </a:r>
          <a:endParaRPr lang="en-US" dirty="0"/>
        </a:p>
      </dgm:t>
    </dgm:pt>
    <dgm:pt modelId="{C35FBC16-0546-49D4-BE55-CBA51F3BEE21}" type="parTrans" cxnId="{930EBEF4-CE78-4A80-9697-89B24AEC3F0E}">
      <dgm:prSet/>
      <dgm:spPr/>
      <dgm:t>
        <a:bodyPr/>
        <a:lstStyle/>
        <a:p>
          <a:endParaRPr lang="en-US"/>
        </a:p>
      </dgm:t>
    </dgm:pt>
    <dgm:pt modelId="{71C3E3C3-9C7C-430D-8062-F9C1FAC62441}" type="sibTrans" cxnId="{930EBEF4-CE78-4A80-9697-89B24AEC3F0E}">
      <dgm:prSet/>
      <dgm:spPr/>
      <dgm:t>
        <a:bodyPr/>
        <a:lstStyle/>
        <a:p>
          <a:endParaRPr lang="en-US"/>
        </a:p>
      </dgm:t>
    </dgm:pt>
    <dgm:pt modelId="{FD2FF5AF-0342-4697-A891-0D00CCC45CFF}">
      <dgm:prSet phldrT="[Text]"/>
      <dgm:spPr/>
      <dgm:t>
        <a:bodyPr/>
        <a:lstStyle/>
        <a:p>
          <a:r>
            <a:rPr lang="en-US" dirty="0" smtClean="0"/>
            <a:t>Not </a:t>
          </a:r>
          <a:r>
            <a:rPr lang="en-US" dirty="0" err="1" smtClean="0"/>
            <a:t>Guility</a:t>
          </a:r>
          <a:endParaRPr lang="en-US" dirty="0"/>
        </a:p>
      </dgm:t>
    </dgm:pt>
    <dgm:pt modelId="{70D97E99-3A01-4AFA-9520-1FB0EE3D47AE}" type="parTrans" cxnId="{E48DED75-FFA1-45F0-BED5-888A7641B8E9}">
      <dgm:prSet/>
      <dgm:spPr/>
      <dgm:t>
        <a:bodyPr/>
        <a:lstStyle/>
        <a:p>
          <a:endParaRPr lang="en-US"/>
        </a:p>
      </dgm:t>
    </dgm:pt>
    <dgm:pt modelId="{593FBA50-CEC0-4756-ACFA-3FF4C2854BC6}" type="sibTrans" cxnId="{E48DED75-FFA1-45F0-BED5-888A7641B8E9}">
      <dgm:prSet/>
      <dgm:spPr/>
      <dgm:t>
        <a:bodyPr/>
        <a:lstStyle/>
        <a:p>
          <a:endParaRPr lang="en-US"/>
        </a:p>
      </dgm:t>
    </dgm:pt>
    <dgm:pt modelId="{CF2C8480-C718-44CA-BC95-5FF7D5BC4F54}" type="pres">
      <dgm:prSet presAssocID="{09DD9F2E-F667-442F-A47B-220BFBE6AE9E}" presName="diagram" presStyleCnt="0">
        <dgm:presLayoutVars>
          <dgm:dir/>
          <dgm:resizeHandles val="exact"/>
        </dgm:presLayoutVars>
      </dgm:prSet>
      <dgm:spPr/>
      <dgm:t>
        <a:bodyPr/>
        <a:lstStyle/>
        <a:p>
          <a:endParaRPr lang="en-US"/>
        </a:p>
      </dgm:t>
    </dgm:pt>
    <dgm:pt modelId="{96EC4938-D7F5-46F3-B0B4-2AE8751D826C}" type="pres">
      <dgm:prSet presAssocID="{CD250591-E436-4D91-8FBD-4F130741EEF3}" presName="arrow" presStyleLbl="node1" presStyleIdx="0" presStyleCnt="2" custScaleY="100078">
        <dgm:presLayoutVars>
          <dgm:bulletEnabled val="1"/>
        </dgm:presLayoutVars>
      </dgm:prSet>
      <dgm:spPr/>
      <dgm:t>
        <a:bodyPr/>
        <a:lstStyle/>
        <a:p>
          <a:endParaRPr lang="en-US"/>
        </a:p>
      </dgm:t>
    </dgm:pt>
    <dgm:pt modelId="{89ABFC92-6B86-4B27-8A3E-A90484F4CFD5}" type="pres">
      <dgm:prSet presAssocID="{FD2FF5AF-0342-4697-A891-0D00CCC45CFF}" presName="arrow" presStyleLbl="node1" presStyleIdx="1" presStyleCnt="2">
        <dgm:presLayoutVars>
          <dgm:bulletEnabled val="1"/>
        </dgm:presLayoutVars>
      </dgm:prSet>
      <dgm:spPr/>
      <dgm:t>
        <a:bodyPr/>
        <a:lstStyle/>
        <a:p>
          <a:endParaRPr lang="en-US"/>
        </a:p>
      </dgm:t>
    </dgm:pt>
  </dgm:ptLst>
  <dgm:cxnLst>
    <dgm:cxn modelId="{6C9DBB0B-9AFC-4DB0-9C9A-254B374836CB}" type="presOf" srcId="{CD250591-E436-4D91-8FBD-4F130741EEF3}" destId="{96EC4938-D7F5-46F3-B0B4-2AE8751D826C}" srcOrd="0" destOrd="0" presId="urn:microsoft.com/office/officeart/2005/8/layout/arrow5"/>
    <dgm:cxn modelId="{8F1DC436-02C5-4E82-B582-7E020CEB873C}" type="presOf" srcId="{09DD9F2E-F667-442F-A47B-220BFBE6AE9E}" destId="{CF2C8480-C718-44CA-BC95-5FF7D5BC4F54}" srcOrd="0" destOrd="0" presId="urn:microsoft.com/office/officeart/2005/8/layout/arrow5"/>
    <dgm:cxn modelId="{930EBEF4-CE78-4A80-9697-89B24AEC3F0E}" srcId="{09DD9F2E-F667-442F-A47B-220BFBE6AE9E}" destId="{CD250591-E436-4D91-8FBD-4F130741EEF3}" srcOrd="0" destOrd="0" parTransId="{C35FBC16-0546-49D4-BE55-CBA51F3BEE21}" sibTransId="{71C3E3C3-9C7C-430D-8062-F9C1FAC62441}"/>
    <dgm:cxn modelId="{E68E123D-53EC-4EC7-A360-A78F50DA4062}" type="presOf" srcId="{FD2FF5AF-0342-4697-A891-0D00CCC45CFF}" destId="{89ABFC92-6B86-4B27-8A3E-A90484F4CFD5}" srcOrd="0" destOrd="0" presId="urn:microsoft.com/office/officeart/2005/8/layout/arrow5"/>
    <dgm:cxn modelId="{E48DED75-FFA1-45F0-BED5-888A7641B8E9}" srcId="{09DD9F2E-F667-442F-A47B-220BFBE6AE9E}" destId="{FD2FF5AF-0342-4697-A891-0D00CCC45CFF}" srcOrd="1" destOrd="0" parTransId="{70D97E99-3A01-4AFA-9520-1FB0EE3D47AE}" sibTransId="{593FBA50-CEC0-4756-ACFA-3FF4C2854BC6}"/>
    <dgm:cxn modelId="{96DB63D1-1CCA-4442-8ADD-5639DDCC1C48}" type="presParOf" srcId="{CF2C8480-C718-44CA-BC95-5FF7D5BC4F54}" destId="{96EC4938-D7F5-46F3-B0B4-2AE8751D826C}" srcOrd="0" destOrd="0" presId="urn:microsoft.com/office/officeart/2005/8/layout/arrow5"/>
    <dgm:cxn modelId="{2FF377C4-D4A9-4984-90F7-377FA3D354EB}" type="presParOf" srcId="{CF2C8480-C718-44CA-BC95-5FF7D5BC4F54}" destId="{89ABFC92-6B86-4B27-8A3E-A90484F4CFD5}" srcOrd="1" destOrd="0" presId="urn:microsoft.com/office/officeart/2005/8/layout/arrow5"/>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3E4C91E-91E8-4C69-B167-F17174C28E77}" type="doc">
      <dgm:prSet loTypeId="urn:microsoft.com/office/officeart/2005/8/layout/arrow6" loCatId="process" qsTypeId="urn:microsoft.com/office/officeart/2005/8/quickstyle/3d1" qsCatId="3D" csTypeId="urn:microsoft.com/office/officeart/2005/8/colors/colorful1" csCatId="colorful" phldr="1"/>
      <dgm:spPr/>
      <dgm:t>
        <a:bodyPr/>
        <a:lstStyle/>
        <a:p>
          <a:endParaRPr lang="en-US"/>
        </a:p>
      </dgm:t>
    </dgm:pt>
    <dgm:pt modelId="{DAC34637-9AA6-417E-9A12-FB23462C3843}">
      <dgm:prSet/>
      <dgm:spPr/>
      <dgm:t>
        <a:bodyPr/>
        <a:lstStyle/>
        <a:p>
          <a:pPr rtl="0"/>
          <a:r>
            <a:rPr lang="en-US" dirty="0" smtClean="0"/>
            <a:t>Gifted Education:</a:t>
          </a:r>
          <a:endParaRPr lang="en-US" dirty="0"/>
        </a:p>
      </dgm:t>
    </dgm:pt>
    <dgm:pt modelId="{2EDA79EC-B676-432E-B35D-0858CC03A615}" type="parTrans" cxnId="{3789FD1E-9E48-461B-8207-CA0B61762572}">
      <dgm:prSet/>
      <dgm:spPr/>
      <dgm:t>
        <a:bodyPr/>
        <a:lstStyle/>
        <a:p>
          <a:endParaRPr lang="en-US"/>
        </a:p>
      </dgm:t>
    </dgm:pt>
    <dgm:pt modelId="{DC045656-8AD4-43C5-B27C-4085963B383C}" type="sibTrans" cxnId="{3789FD1E-9E48-461B-8207-CA0B61762572}">
      <dgm:prSet/>
      <dgm:spPr/>
      <dgm:t>
        <a:bodyPr/>
        <a:lstStyle/>
        <a:p>
          <a:endParaRPr lang="en-US"/>
        </a:p>
      </dgm:t>
    </dgm:pt>
    <dgm:pt modelId="{1B8111B4-2FBF-4F48-8E6A-9C7E1C7F8964}">
      <dgm:prSet/>
      <dgm:spPr/>
      <dgm:t>
        <a:bodyPr/>
        <a:lstStyle/>
        <a:p>
          <a:pPr rtl="0"/>
          <a:r>
            <a:rPr lang="en-US" smtClean="0"/>
            <a:t>Purpose and </a:t>
          </a:r>
          <a:r>
            <a:rPr lang="en-US" dirty="0" smtClean="0"/>
            <a:t>Overview</a:t>
          </a:r>
          <a:endParaRPr lang="en-US" dirty="0"/>
        </a:p>
      </dgm:t>
    </dgm:pt>
    <dgm:pt modelId="{F83EE675-4386-4C53-B891-F9A6787AB1CD}" type="parTrans" cxnId="{F04A8133-C4CA-403C-A2E6-45883255506D}">
      <dgm:prSet/>
      <dgm:spPr/>
      <dgm:t>
        <a:bodyPr/>
        <a:lstStyle/>
        <a:p>
          <a:endParaRPr lang="en-US"/>
        </a:p>
      </dgm:t>
    </dgm:pt>
    <dgm:pt modelId="{96A0ECEF-D4FB-42FE-A922-AFB5C7685AE4}" type="sibTrans" cxnId="{F04A8133-C4CA-403C-A2E6-45883255506D}">
      <dgm:prSet/>
      <dgm:spPr/>
      <dgm:t>
        <a:bodyPr/>
        <a:lstStyle/>
        <a:p>
          <a:endParaRPr lang="en-US"/>
        </a:p>
      </dgm:t>
    </dgm:pt>
    <dgm:pt modelId="{1451067F-4850-4843-88F1-4D6E0C270A2E}" type="pres">
      <dgm:prSet presAssocID="{13E4C91E-91E8-4C69-B167-F17174C28E77}" presName="compositeShape" presStyleCnt="0">
        <dgm:presLayoutVars>
          <dgm:chMax val="2"/>
          <dgm:dir/>
          <dgm:resizeHandles val="exact"/>
        </dgm:presLayoutVars>
      </dgm:prSet>
      <dgm:spPr/>
      <dgm:t>
        <a:bodyPr/>
        <a:lstStyle/>
        <a:p>
          <a:endParaRPr lang="en-US"/>
        </a:p>
      </dgm:t>
    </dgm:pt>
    <dgm:pt modelId="{2119498D-030B-4ABA-B05C-F2D9EF3AAED7}" type="pres">
      <dgm:prSet presAssocID="{13E4C91E-91E8-4C69-B167-F17174C28E77}" presName="ribbon" presStyleLbl="node1" presStyleIdx="0" presStyleCnt="1"/>
      <dgm:spPr/>
    </dgm:pt>
    <dgm:pt modelId="{100CC79E-460E-4F39-924E-DBB8CE08E7D9}" type="pres">
      <dgm:prSet presAssocID="{13E4C91E-91E8-4C69-B167-F17174C28E77}" presName="leftArrowText" presStyleLbl="node1" presStyleIdx="0" presStyleCnt="1">
        <dgm:presLayoutVars>
          <dgm:chMax val="0"/>
          <dgm:bulletEnabled val="1"/>
        </dgm:presLayoutVars>
      </dgm:prSet>
      <dgm:spPr/>
      <dgm:t>
        <a:bodyPr/>
        <a:lstStyle/>
        <a:p>
          <a:endParaRPr lang="en-US"/>
        </a:p>
      </dgm:t>
    </dgm:pt>
    <dgm:pt modelId="{CB571BE1-0F6E-487B-9853-D434E8DB29A3}" type="pres">
      <dgm:prSet presAssocID="{13E4C91E-91E8-4C69-B167-F17174C28E77}" presName="rightArrowText" presStyleLbl="node1" presStyleIdx="0" presStyleCnt="1">
        <dgm:presLayoutVars>
          <dgm:chMax val="0"/>
          <dgm:bulletEnabled val="1"/>
        </dgm:presLayoutVars>
      </dgm:prSet>
      <dgm:spPr/>
      <dgm:t>
        <a:bodyPr/>
        <a:lstStyle/>
        <a:p>
          <a:endParaRPr lang="en-US"/>
        </a:p>
      </dgm:t>
    </dgm:pt>
  </dgm:ptLst>
  <dgm:cxnLst>
    <dgm:cxn modelId="{2DC48656-10AD-40E1-BE60-ABB3703530BE}" type="presOf" srcId="{1B8111B4-2FBF-4F48-8E6A-9C7E1C7F8964}" destId="{CB571BE1-0F6E-487B-9853-D434E8DB29A3}" srcOrd="0" destOrd="0" presId="urn:microsoft.com/office/officeart/2005/8/layout/arrow6"/>
    <dgm:cxn modelId="{F04A8133-C4CA-403C-A2E6-45883255506D}" srcId="{13E4C91E-91E8-4C69-B167-F17174C28E77}" destId="{1B8111B4-2FBF-4F48-8E6A-9C7E1C7F8964}" srcOrd="1" destOrd="0" parTransId="{F83EE675-4386-4C53-B891-F9A6787AB1CD}" sibTransId="{96A0ECEF-D4FB-42FE-A922-AFB5C7685AE4}"/>
    <dgm:cxn modelId="{4DD1D6AC-A94A-482F-8A54-94D992E6F739}" type="presOf" srcId="{DAC34637-9AA6-417E-9A12-FB23462C3843}" destId="{100CC79E-460E-4F39-924E-DBB8CE08E7D9}" srcOrd="0" destOrd="0" presId="urn:microsoft.com/office/officeart/2005/8/layout/arrow6"/>
    <dgm:cxn modelId="{1558DE3D-B2F5-45D8-8207-EAD9CC3D9003}" type="presOf" srcId="{13E4C91E-91E8-4C69-B167-F17174C28E77}" destId="{1451067F-4850-4843-88F1-4D6E0C270A2E}" srcOrd="0" destOrd="0" presId="urn:microsoft.com/office/officeart/2005/8/layout/arrow6"/>
    <dgm:cxn modelId="{3789FD1E-9E48-461B-8207-CA0B61762572}" srcId="{13E4C91E-91E8-4C69-B167-F17174C28E77}" destId="{DAC34637-9AA6-417E-9A12-FB23462C3843}" srcOrd="0" destOrd="0" parTransId="{2EDA79EC-B676-432E-B35D-0858CC03A615}" sibTransId="{DC045656-8AD4-43C5-B27C-4085963B383C}"/>
    <dgm:cxn modelId="{4A78CB12-E172-487C-91B4-C61573935AEA}" type="presParOf" srcId="{1451067F-4850-4843-88F1-4D6E0C270A2E}" destId="{2119498D-030B-4ABA-B05C-F2D9EF3AAED7}" srcOrd="0" destOrd="0" presId="urn:microsoft.com/office/officeart/2005/8/layout/arrow6"/>
    <dgm:cxn modelId="{CABD4AD3-1CE8-4941-8E2C-B703480B07B8}" type="presParOf" srcId="{1451067F-4850-4843-88F1-4D6E0C270A2E}" destId="{100CC79E-460E-4F39-924E-DBB8CE08E7D9}" srcOrd="1" destOrd="0" presId="urn:microsoft.com/office/officeart/2005/8/layout/arrow6"/>
    <dgm:cxn modelId="{4B6D761D-D35D-42F5-9C4F-6503B9F03A32}" type="presParOf" srcId="{1451067F-4850-4843-88F1-4D6E0C270A2E}" destId="{CB571BE1-0F6E-487B-9853-D434E8DB29A3}" srcOrd="2" destOrd="0" presId="urn:microsoft.com/office/officeart/2005/8/layout/arrow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DCC8F07-F7BC-46F7-A553-8BB84F52D967}" type="doc">
      <dgm:prSet loTypeId="urn:microsoft.com/office/officeart/2005/8/layout/balance1" loCatId="relationship" qsTypeId="urn:microsoft.com/office/officeart/2005/8/quickstyle/3d1" qsCatId="3D" csTypeId="urn:microsoft.com/office/officeart/2005/8/colors/colorful1" csCatId="colorful" phldr="1"/>
      <dgm:spPr/>
      <dgm:t>
        <a:bodyPr/>
        <a:lstStyle/>
        <a:p>
          <a:endParaRPr lang="en-US"/>
        </a:p>
      </dgm:t>
    </dgm:pt>
    <dgm:pt modelId="{38C8F14A-B47A-403B-8433-6E8183F67F9A}">
      <dgm:prSet phldrT="[Text]"/>
      <dgm:spPr/>
      <dgm:t>
        <a:bodyPr/>
        <a:lstStyle/>
        <a:p>
          <a:r>
            <a:rPr lang="en-US" dirty="0" smtClean="0"/>
            <a:t>Other Nations</a:t>
          </a:r>
          <a:endParaRPr lang="en-US" dirty="0"/>
        </a:p>
      </dgm:t>
    </dgm:pt>
    <dgm:pt modelId="{296DC396-8DBC-4976-93EA-2E7697799D75}" type="parTrans" cxnId="{D7F7FF7B-743A-446C-858D-B8F85A16F5DB}">
      <dgm:prSet/>
      <dgm:spPr/>
      <dgm:t>
        <a:bodyPr/>
        <a:lstStyle/>
        <a:p>
          <a:endParaRPr lang="en-US"/>
        </a:p>
      </dgm:t>
    </dgm:pt>
    <dgm:pt modelId="{79B4E2CC-6F89-4972-A739-CBF17AB44041}" type="sibTrans" cxnId="{D7F7FF7B-743A-446C-858D-B8F85A16F5DB}">
      <dgm:prSet/>
      <dgm:spPr/>
      <dgm:t>
        <a:bodyPr/>
        <a:lstStyle/>
        <a:p>
          <a:endParaRPr lang="en-US"/>
        </a:p>
      </dgm:t>
    </dgm:pt>
    <dgm:pt modelId="{602ABFF8-1DBB-41C3-89B4-97A226378DFD}">
      <dgm:prSet phldrT="[Text]" custT="1"/>
      <dgm:spPr/>
      <dgm:t>
        <a:bodyPr/>
        <a:lstStyle/>
        <a:p>
          <a:r>
            <a:rPr lang="en-US" sz="1600" dirty="0" smtClean="0"/>
            <a:t>More opportunities for more people than previously</a:t>
          </a:r>
          <a:endParaRPr lang="en-US" sz="1600" dirty="0"/>
        </a:p>
      </dgm:t>
    </dgm:pt>
    <dgm:pt modelId="{94DDC324-AB40-42F5-BAFD-214C70A659FC}" type="parTrans" cxnId="{AA13B365-20EF-4B11-97C8-CAE110A93317}">
      <dgm:prSet/>
      <dgm:spPr/>
      <dgm:t>
        <a:bodyPr/>
        <a:lstStyle/>
        <a:p>
          <a:endParaRPr lang="en-US"/>
        </a:p>
      </dgm:t>
    </dgm:pt>
    <dgm:pt modelId="{C271B45E-4CED-49E0-AFEF-921DACAA55BC}" type="sibTrans" cxnId="{AA13B365-20EF-4B11-97C8-CAE110A93317}">
      <dgm:prSet/>
      <dgm:spPr/>
      <dgm:t>
        <a:bodyPr/>
        <a:lstStyle/>
        <a:p>
          <a:endParaRPr lang="en-US"/>
        </a:p>
      </dgm:t>
    </dgm:pt>
    <dgm:pt modelId="{1BAFACE7-5CE8-43A0-B4FC-D04CBCFA9688}">
      <dgm:prSet phldrT="[Text]"/>
      <dgm:spPr/>
      <dgm:t>
        <a:bodyPr/>
        <a:lstStyle/>
        <a:p>
          <a:r>
            <a:rPr lang="en-US" dirty="0" smtClean="0"/>
            <a:t>U.S.</a:t>
          </a:r>
          <a:endParaRPr lang="en-US" dirty="0"/>
        </a:p>
      </dgm:t>
    </dgm:pt>
    <dgm:pt modelId="{7BB2D566-ABC4-47F5-A4D0-4B4A6D7F961B}" type="parTrans" cxnId="{83B57768-39E3-47B2-83CD-C5975145DBB6}">
      <dgm:prSet/>
      <dgm:spPr/>
      <dgm:t>
        <a:bodyPr/>
        <a:lstStyle/>
        <a:p>
          <a:endParaRPr lang="en-US"/>
        </a:p>
      </dgm:t>
    </dgm:pt>
    <dgm:pt modelId="{0D9B9251-0C95-4ED2-BD27-87A53A4523E2}" type="sibTrans" cxnId="{83B57768-39E3-47B2-83CD-C5975145DBB6}">
      <dgm:prSet/>
      <dgm:spPr/>
      <dgm:t>
        <a:bodyPr/>
        <a:lstStyle/>
        <a:p>
          <a:endParaRPr lang="en-US"/>
        </a:p>
      </dgm:t>
    </dgm:pt>
    <dgm:pt modelId="{FA42CF35-DEBA-4A82-A558-B22AE794BA40}">
      <dgm:prSet phldrT="[Text]" custT="1"/>
      <dgm:spPr/>
      <dgm:t>
        <a:bodyPr/>
        <a:lstStyle/>
        <a:p>
          <a:r>
            <a:rPr lang="en-US" sz="1600" dirty="0" smtClean="0"/>
            <a:t>Slipping in rankings of student proficiency</a:t>
          </a:r>
          <a:endParaRPr lang="en-US" sz="1600" dirty="0"/>
        </a:p>
      </dgm:t>
    </dgm:pt>
    <dgm:pt modelId="{5B183243-E48A-4297-8559-49FBCE384257}" type="parTrans" cxnId="{6F815AB0-EBBD-41DA-9CF6-17777133C836}">
      <dgm:prSet/>
      <dgm:spPr/>
      <dgm:t>
        <a:bodyPr/>
        <a:lstStyle/>
        <a:p>
          <a:endParaRPr lang="en-US"/>
        </a:p>
      </dgm:t>
    </dgm:pt>
    <dgm:pt modelId="{D76CBA9B-7119-4BDA-A66F-68AA158F4E8D}" type="sibTrans" cxnId="{6F815AB0-EBBD-41DA-9CF6-17777133C836}">
      <dgm:prSet/>
      <dgm:spPr/>
      <dgm:t>
        <a:bodyPr/>
        <a:lstStyle/>
        <a:p>
          <a:endParaRPr lang="en-US"/>
        </a:p>
      </dgm:t>
    </dgm:pt>
    <dgm:pt modelId="{86D57CCA-7036-426D-9E7C-DABEF1326545}">
      <dgm:prSet phldrT="[Text]" custT="1"/>
      <dgm:spPr/>
      <dgm:t>
        <a:bodyPr/>
        <a:lstStyle/>
        <a:p>
          <a:r>
            <a:rPr lang="en-US" sz="1600" dirty="0" smtClean="0"/>
            <a:t>Higher costs of education in U.S.</a:t>
          </a:r>
          <a:endParaRPr lang="en-US" sz="1600" dirty="0"/>
        </a:p>
      </dgm:t>
    </dgm:pt>
    <dgm:pt modelId="{F43E07F4-FC51-4577-BF69-D495ECFFC68B}" type="parTrans" cxnId="{C28BC809-047B-4C09-80E1-C70AF0536568}">
      <dgm:prSet/>
      <dgm:spPr/>
      <dgm:t>
        <a:bodyPr/>
        <a:lstStyle/>
        <a:p>
          <a:endParaRPr lang="en-US"/>
        </a:p>
      </dgm:t>
    </dgm:pt>
    <dgm:pt modelId="{5AA26138-8644-4352-9097-B1F44DEACFE1}" type="sibTrans" cxnId="{C28BC809-047B-4C09-80E1-C70AF0536568}">
      <dgm:prSet/>
      <dgm:spPr/>
      <dgm:t>
        <a:bodyPr/>
        <a:lstStyle/>
        <a:p>
          <a:endParaRPr lang="en-US"/>
        </a:p>
      </dgm:t>
    </dgm:pt>
    <dgm:pt modelId="{D93FF58B-A177-460B-AF65-62DDE8C9D19D}">
      <dgm:prSet phldrT="[Text]" custT="1"/>
      <dgm:spPr/>
      <dgm:t>
        <a:bodyPr/>
        <a:lstStyle/>
        <a:p>
          <a:r>
            <a:rPr lang="en-US" sz="1600" dirty="0" smtClean="0"/>
            <a:t>Declining in international comparisons of college compl</a:t>
          </a:r>
          <a:r>
            <a:rPr lang="en-US" sz="1600" i="0" dirty="0" smtClean="0"/>
            <a:t>etion</a:t>
          </a:r>
          <a:r>
            <a:rPr lang="en-US" sz="1600" i="1" dirty="0" smtClean="0"/>
            <a:t> </a:t>
          </a:r>
          <a:endParaRPr lang="en-US" sz="1600" dirty="0"/>
        </a:p>
      </dgm:t>
    </dgm:pt>
    <dgm:pt modelId="{609BC5CE-ABA6-43DF-883A-23B263B75ACE}" type="parTrans" cxnId="{53AAB988-54AD-4EA0-93D4-C64D7B18FE00}">
      <dgm:prSet/>
      <dgm:spPr/>
      <dgm:t>
        <a:bodyPr/>
        <a:lstStyle/>
        <a:p>
          <a:endParaRPr lang="en-US"/>
        </a:p>
      </dgm:t>
    </dgm:pt>
    <dgm:pt modelId="{702CE6D8-922B-4D67-9672-4CD4E0E6FA47}" type="sibTrans" cxnId="{53AAB988-54AD-4EA0-93D4-C64D7B18FE00}">
      <dgm:prSet/>
      <dgm:spPr/>
      <dgm:t>
        <a:bodyPr/>
        <a:lstStyle/>
        <a:p>
          <a:endParaRPr lang="en-US"/>
        </a:p>
      </dgm:t>
    </dgm:pt>
    <dgm:pt modelId="{12315211-0964-4A18-B45C-A141D6399224}">
      <dgm:prSet custT="1"/>
      <dgm:spPr/>
      <dgm:t>
        <a:bodyPr/>
        <a:lstStyle/>
        <a:p>
          <a:r>
            <a:rPr lang="en-US" sz="1600" dirty="0"/>
            <a:t>Emphasis on</a:t>
          </a:r>
          <a:r>
            <a:rPr lang="en-US" sz="1600" dirty="0" smtClean="0"/>
            <a:t> math, science, and </a:t>
          </a:r>
          <a:r>
            <a:rPr lang="en-US" sz="1600" dirty="0"/>
            <a:t>English</a:t>
          </a:r>
        </a:p>
      </dgm:t>
    </dgm:pt>
    <dgm:pt modelId="{6C0A666D-D3AB-4CBC-B79C-EDD25C1C5421}" type="parTrans" cxnId="{971143DE-EC81-4949-B1AF-53D703B65444}">
      <dgm:prSet/>
      <dgm:spPr/>
      <dgm:t>
        <a:bodyPr/>
        <a:lstStyle/>
        <a:p>
          <a:endParaRPr lang="en-US"/>
        </a:p>
      </dgm:t>
    </dgm:pt>
    <dgm:pt modelId="{50B9873A-45C8-4E8E-AF3D-4FDAF41DC9E9}" type="sibTrans" cxnId="{971143DE-EC81-4949-B1AF-53D703B65444}">
      <dgm:prSet/>
      <dgm:spPr/>
      <dgm:t>
        <a:bodyPr/>
        <a:lstStyle/>
        <a:p>
          <a:endParaRPr lang="en-US"/>
        </a:p>
      </dgm:t>
    </dgm:pt>
    <dgm:pt modelId="{1697DD0D-6321-4CB4-90BF-F874950510FB}">
      <dgm:prSet custT="1"/>
      <dgm:spPr/>
      <dgm:t>
        <a:bodyPr/>
        <a:lstStyle/>
        <a:p>
          <a:r>
            <a:rPr lang="en-US" sz="1600" dirty="0"/>
            <a:t>Higher</a:t>
          </a:r>
          <a:r>
            <a:rPr lang="en-US" sz="1600" dirty="0" smtClean="0"/>
            <a:t> costs of doing business in U.S.</a:t>
          </a:r>
          <a:endParaRPr lang="en-US" sz="1600" dirty="0"/>
        </a:p>
      </dgm:t>
    </dgm:pt>
    <dgm:pt modelId="{09DEAF5A-E2CE-4ADE-8D27-DB2A8F88DB53}" type="parTrans" cxnId="{19EC6B5C-C0DD-443A-943E-C8EE1E71A471}">
      <dgm:prSet/>
      <dgm:spPr/>
      <dgm:t>
        <a:bodyPr/>
        <a:lstStyle/>
        <a:p>
          <a:endParaRPr lang="en-US"/>
        </a:p>
      </dgm:t>
    </dgm:pt>
    <dgm:pt modelId="{3F8711B5-64C0-42BB-B5E5-576622B26C8E}" type="sibTrans" cxnId="{19EC6B5C-C0DD-443A-943E-C8EE1E71A471}">
      <dgm:prSet/>
      <dgm:spPr/>
      <dgm:t>
        <a:bodyPr/>
        <a:lstStyle/>
        <a:p>
          <a:endParaRPr lang="en-US"/>
        </a:p>
      </dgm:t>
    </dgm:pt>
    <dgm:pt modelId="{823A9B0C-483B-4931-A093-703B7DB086F2}">
      <dgm:prSet custT="1"/>
      <dgm:spPr/>
      <dgm:t>
        <a:bodyPr/>
        <a:lstStyle/>
        <a:p>
          <a:r>
            <a:rPr lang="en-US" sz="1600" dirty="0"/>
            <a:t>Changing</a:t>
          </a:r>
          <a:r>
            <a:rPr lang="en-US" sz="1600" dirty="0" smtClean="0"/>
            <a:t> political structures—competitive in  global marketplace</a:t>
          </a:r>
          <a:endParaRPr lang="en-US" sz="1600" dirty="0"/>
        </a:p>
      </dgm:t>
    </dgm:pt>
    <dgm:pt modelId="{135E9863-BC04-4E51-A2D5-F7F84FA15FF5}" type="parTrans" cxnId="{EDA382BB-5882-4E36-9AF8-059CFA39DA53}">
      <dgm:prSet/>
      <dgm:spPr/>
      <dgm:t>
        <a:bodyPr/>
        <a:lstStyle/>
        <a:p>
          <a:endParaRPr lang="en-US"/>
        </a:p>
      </dgm:t>
    </dgm:pt>
    <dgm:pt modelId="{296DE3DC-F454-435D-9C01-6F212A6CB889}" type="sibTrans" cxnId="{EDA382BB-5882-4E36-9AF8-059CFA39DA53}">
      <dgm:prSet/>
      <dgm:spPr/>
      <dgm:t>
        <a:bodyPr/>
        <a:lstStyle/>
        <a:p>
          <a:endParaRPr lang="en-US"/>
        </a:p>
      </dgm:t>
    </dgm:pt>
    <dgm:pt modelId="{F06D63FE-0158-4649-BA29-5AC3DA4DD69B}" type="pres">
      <dgm:prSet presAssocID="{2DCC8F07-F7BC-46F7-A553-8BB84F52D967}" presName="outerComposite" presStyleCnt="0">
        <dgm:presLayoutVars>
          <dgm:chMax val="2"/>
          <dgm:animLvl val="lvl"/>
          <dgm:resizeHandles val="exact"/>
        </dgm:presLayoutVars>
      </dgm:prSet>
      <dgm:spPr/>
      <dgm:t>
        <a:bodyPr/>
        <a:lstStyle/>
        <a:p>
          <a:endParaRPr lang="en-US"/>
        </a:p>
      </dgm:t>
    </dgm:pt>
    <dgm:pt modelId="{93C21852-E2E8-4E1B-ACFE-CCBCC1A52CB8}" type="pres">
      <dgm:prSet presAssocID="{2DCC8F07-F7BC-46F7-A553-8BB84F52D967}" presName="dummyMaxCanvas" presStyleCnt="0"/>
      <dgm:spPr/>
      <dgm:t>
        <a:bodyPr/>
        <a:lstStyle/>
        <a:p>
          <a:endParaRPr lang="en-US"/>
        </a:p>
      </dgm:t>
    </dgm:pt>
    <dgm:pt modelId="{293973AA-C87C-45A8-854F-D0613B1AF71B}" type="pres">
      <dgm:prSet presAssocID="{2DCC8F07-F7BC-46F7-A553-8BB84F52D967}" presName="parentComposite" presStyleCnt="0"/>
      <dgm:spPr/>
      <dgm:t>
        <a:bodyPr/>
        <a:lstStyle/>
        <a:p>
          <a:endParaRPr lang="en-US"/>
        </a:p>
      </dgm:t>
    </dgm:pt>
    <dgm:pt modelId="{31F90722-C905-40AC-81E1-DE021B49BFDA}" type="pres">
      <dgm:prSet presAssocID="{2DCC8F07-F7BC-46F7-A553-8BB84F52D967}" presName="parent1" presStyleLbl="alignAccFollowNode1" presStyleIdx="0" presStyleCnt="4">
        <dgm:presLayoutVars>
          <dgm:chMax val="4"/>
        </dgm:presLayoutVars>
      </dgm:prSet>
      <dgm:spPr/>
      <dgm:t>
        <a:bodyPr/>
        <a:lstStyle/>
        <a:p>
          <a:endParaRPr lang="en-US"/>
        </a:p>
      </dgm:t>
    </dgm:pt>
    <dgm:pt modelId="{8AD813C8-B19E-4E53-82A2-65ECC2A6EFEF}" type="pres">
      <dgm:prSet presAssocID="{2DCC8F07-F7BC-46F7-A553-8BB84F52D967}" presName="parent2" presStyleLbl="alignAccFollowNode1" presStyleIdx="1" presStyleCnt="4">
        <dgm:presLayoutVars>
          <dgm:chMax val="4"/>
        </dgm:presLayoutVars>
      </dgm:prSet>
      <dgm:spPr/>
      <dgm:t>
        <a:bodyPr/>
        <a:lstStyle/>
        <a:p>
          <a:endParaRPr lang="en-US"/>
        </a:p>
      </dgm:t>
    </dgm:pt>
    <dgm:pt modelId="{361CD0DC-455E-45CD-B7E4-92E0E37FDA14}" type="pres">
      <dgm:prSet presAssocID="{2DCC8F07-F7BC-46F7-A553-8BB84F52D967}" presName="childrenComposite" presStyleCnt="0"/>
      <dgm:spPr/>
      <dgm:t>
        <a:bodyPr/>
        <a:lstStyle/>
        <a:p>
          <a:endParaRPr lang="en-US"/>
        </a:p>
      </dgm:t>
    </dgm:pt>
    <dgm:pt modelId="{8A2CF8A8-AACC-4FE6-B9B0-0CFAAEC40392}" type="pres">
      <dgm:prSet presAssocID="{2DCC8F07-F7BC-46F7-A553-8BB84F52D967}" presName="dummyMaxCanvas_ChildArea" presStyleCnt="0"/>
      <dgm:spPr/>
      <dgm:t>
        <a:bodyPr/>
        <a:lstStyle/>
        <a:p>
          <a:endParaRPr lang="en-US"/>
        </a:p>
      </dgm:t>
    </dgm:pt>
    <dgm:pt modelId="{DDB77F78-4E3A-4E1B-9E80-5240A39D6CBA}" type="pres">
      <dgm:prSet presAssocID="{2DCC8F07-F7BC-46F7-A553-8BB84F52D967}" presName="fulcrum" presStyleLbl="alignAccFollowNode1" presStyleIdx="2" presStyleCnt="4"/>
      <dgm:spPr/>
      <dgm:t>
        <a:bodyPr/>
        <a:lstStyle/>
        <a:p>
          <a:endParaRPr lang="en-US"/>
        </a:p>
      </dgm:t>
    </dgm:pt>
    <dgm:pt modelId="{BDD192C5-D890-4FAB-85FA-D2163207F936}" type="pres">
      <dgm:prSet presAssocID="{2DCC8F07-F7BC-46F7-A553-8BB84F52D967}" presName="balance_34" presStyleLbl="alignAccFollowNode1" presStyleIdx="3" presStyleCnt="4">
        <dgm:presLayoutVars>
          <dgm:bulletEnabled val="1"/>
        </dgm:presLayoutVars>
      </dgm:prSet>
      <dgm:spPr/>
      <dgm:t>
        <a:bodyPr/>
        <a:lstStyle/>
        <a:p>
          <a:endParaRPr lang="en-US"/>
        </a:p>
      </dgm:t>
    </dgm:pt>
    <dgm:pt modelId="{923747A2-EF25-4791-A570-877E74D8C75E}" type="pres">
      <dgm:prSet presAssocID="{2DCC8F07-F7BC-46F7-A553-8BB84F52D967}" presName="right_34_1" presStyleLbl="node1" presStyleIdx="0" presStyleCnt="7">
        <dgm:presLayoutVars>
          <dgm:bulletEnabled val="1"/>
        </dgm:presLayoutVars>
      </dgm:prSet>
      <dgm:spPr/>
      <dgm:t>
        <a:bodyPr/>
        <a:lstStyle/>
        <a:p>
          <a:endParaRPr lang="en-US"/>
        </a:p>
      </dgm:t>
    </dgm:pt>
    <dgm:pt modelId="{8A3F120A-D385-4A38-811F-FD0E54201F51}" type="pres">
      <dgm:prSet presAssocID="{2DCC8F07-F7BC-46F7-A553-8BB84F52D967}" presName="right_34_2" presStyleLbl="node1" presStyleIdx="1" presStyleCnt="7">
        <dgm:presLayoutVars>
          <dgm:bulletEnabled val="1"/>
        </dgm:presLayoutVars>
      </dgm:prSet>
      <dgm:spPr/>
      <dgm:t>
        <a:bodyPr/>
        <a:lstStyle/>
        <a:p>
          <a:endParaRPr lang="en-US"/>
        </a:p>
      </dgm:t>
    </dgm:pt>
    <dgm:pt modelId="{24EAC574-6DD9-4E54-A83B-38EFAE7D86D7}" type="pres">
      <dgm:prSet presAssocID="{2DCC8F07-F7BC-46F7-A553-8BB84F52D967}" presName="right_34_3" presStyleLbl="node1" presStyleIdx="2" presStyleCnt="7">
        <dgm:presLayoutVars>
          <dgm:bulletEnabled val="1"/>
        </dgm:presLayoutVars>
      </dgm:prSet>
      <dgm:spPr/>
      <dgm:t>
        <a:bodyPr/>
        <a:lstStyle/>
        <a:p>
          <a:endParaRPr lang="en-US"/>
        </a:p>
      </dgm:t>
    </dgm:pt>
    <dgm:pt modelId="{1A96A42A-B80A-4829-93BB-373C063C7AE4}" type="pres">
      <dgm:prSet presAssocID="{2DCC8F07-F7BC-46F7-A553-8BB84F52D967}" presName="right_34_4" presStyleLbl="node1" presStyleIdx="3" presStyleCnt="7">
        <dgm:presLayoutVars>
          <dgm:bulletEnabled val="1"/>
        </dgm:presLayoutVars>
      </dgm:prSet>
      <dgm:spPr/>
      <dgm:t>
        <a:bodyPr/>
        <a:lstStyle/>
        <a:p>
          <a:endParaRPr lang="en-US"/>
        </a:p>
      </dgm:t>
    </dgm:pt>
    <dgm:pt modelId="{5D193670-7123-4214-A7A5-3403DF7198FA}" type="pres">
      <dgm:prSet presAssocID="{2DCC8F07-F7BC-46F7-A553-8BB84F52D967}" presName="left_34_1" presStyleLbl="node1" presStyleIdx="4" presStyleCnt="7">
        <dgm:presLayoutVars>
          <dgm:bulletEnabled val="1"/>
        </dgm:presLayoutVars>
      </dgm:prSet>
      <dgm:spPr/>
      <dgm:t>
        <a:bodyPr/>
        <a:lstStyle/>
        <a:p>
          <a:endParaRPr lang="en-US"/>
        </a:p>
      </dgm:t>
    </dgm:pt>
    <dgm:pt modelId="{292D2F5A-7FB2-4EC1-BB5E-460B9121C278}" type="pres">
      <dgm:prSet presAssocID="{2DCC8F07-F7BC-46F7-A553-8BB84F52D967}" presName="left_34_2" presStyleLbl="node1" presStyleIdx="5" presStyleCnt="7">
        <dgm:presLayoutVars>
          <dgm:bulletEnabled val="1"/>
        </dgm:presLayoutVars>
      </dgm:prSet>
      <dgm:spPr/>
      <dgm:t>
        <a:bodyPr/>
        <a:lstStyle/>
        <a:p>
          <a:endParaRPr lang="en-US"/>
        </a:p>
      </dgm:t>
    </dgm:pt>
    <dgm:pt modelId="{74F2A805-DEBE-4DE8-978E-64A9D2D5A732}" type="pres">
      <dgm:prSet presAssocID="{2DCC8F07-F7BC-46F7-A553-8BB84F52D967}" presName="left_34_3" presStyleLbl="node1" presStyleIdx="6" presStyleCnt="7">
        <dgm:presLayoutVars>
          <dgm:bulletEnabled val="1"/>
        </dgm:presLayoutVars>
      </dgm:prSet>
      <dgm:spPr/>
      <dgm:t>
        <a:bodyPr/>
        <a:lstStyle/>
        <a:p>
          <a:endParaRPr lang="en-US"/>
        </a:p>
      </dgm:t>
    </dgm:pt>
  </dgm:ptLst>
  <dgm:cxnLst>
    <dgm:cxn modelId="{971143DE-EC81-4949-B1AF-53D703B65444}" srcId="{38C8F14A-B47A-403B-8433-6E8183F67F9A}" destId="{12315211-0964-4A18-B45C-A141D6399224}" srcOrd="1" destOrd="0" parTransId="{6C0A666D-D3AB-4CBC-B79C-EDD25C1C5421}" sibTransId="{50B9873A-45C8-4E8E-AF3D-4FDAF41DC9E9}"/>
    <dgm:cxn modelId="{83B57768-39E3-47B2-83CD-C5975145DBB6}" srcId="{2DCC8F07-F7BC-46F7-A553-8BB84F52D967}" destId="{1BAFACE7-5CE8-43A0-B4FC-D04CBCFA9688}" srcOrd="1" destOrd="0" parTransId="{7BB2D566-ABC4-47F5-A4D0-4B4A6D7F961B}" sibTransId="{0D9B9251-0C95-4ED2-BD27-87A53A4523E2}"/>
    <dgm:cxn modelId="{6F815AB0-EBBD-41DA-9CF6-17777133C836}" srcId="{1BAFACE7-5CE8-43A0-B4FC-D04CBCFA9688}" destId="{FA42CF35-DEBA-4A82-A558-B22AE794BA40}" srcOrd="0" destOrd="0" parTransId="{5B183243-E48A-4297-8559-49FBCE384257}" sibTransId="{D76CBA9B-7119-4BDA-A66F-68AA158F4E8D}"/>
    <dgm:cxn modelId="{2D00AA59-09E6-432E-B254-C8B3B88E94B6}" type="presOf" srcId="{12315211-0964-4A18-B45C-A141D6399224}" destId="{292D2F5A-7FB2-4EC1-BB5E-460B9121C278}" srcOrd="0" destOrd="0" presId="urn:microsoft.com/office/officeart/2005/8/layout/balance1"/>
    <dgm:cxn modelId="{6839EC2B-DB03-46B1-A9B8-96BE55EF7639}" type="presOf" srcId="{1697DD0D-6321-4CB4-90BF-F874950510FB}" destId="{8A3F120A-D385-4A38-811F-FD0E54201F51}" srcOrd="0" destOrd="0" presId="urn:microsoft.com/office/officeart/2005/8/layout/balance1"/>
    <dgm:cxn modelId="{31319ACE-BBC1-4315-85FF-4392AAEC723C}" type="presOf" srcId="{823A9B0C-483B-4931-A093-703B7DB086F2}" destId="{5D193670-7123-4214-A7A5-3403DF7198FA}" srcOrd="0" destOrd="0" presId="urn:microsoft.com/office/officeart/2005/8/layout/balance1"/>
    <dgm:cxn modelId="{EDA382BB-5882-4E36-9AF8-059CFA39DA53}" srcId="{38C8F14A-B47A-403B-8433-6E8183F67F9A}" destId="{823A9B0C-483B-4931-A093-703B7DB086F2}" srcOrd="0" destOrd="0" parTransId="{135E9863-BC04-4E51-A2D5-F7F84FA15FF5}" sibTransId="{296DE3DC-F454-435D-9C01-6F212A6CB889}"/>
    <dgm:cxn modelId="{58CFE67B-4D87-481C-AA6A-5410C6D9A388}" type="presOf" srcId="{2DCC8F07-F7BC-46F7-A553-8BB84F52D967}" destId="{F06D63FE-0158-4649-BA29-5AC3DA4DD69B}" srcOrd="0" destOrd="0" presId="urn:microsoft.com/office/officeart/2005/8/layout/balance1"/>
    <dgm:cxn modelId="{6850459D-8BF3-4205-9507-84AB75269166}" type="presOf" srcId="{86D57CCA-7036-426D-9E7C-DABEF1326545}" destId="{24EAC574-6DD9-4E54-A83B-38EFAE7D86D7}" srcOrd="0" destOrd="0" presId="urn:microsoft.com/office/officeart/2005/8/layout/balance1"/>
    <dgm:cxn modelId="{53AAB988-54AD-4EA0-93D4-C64D7B18FE00}" srcId="{1BAFACE7-5CE8-43A0-B4FC-D04CBCFA9688}" destId="{D93FF58B-A177-460B-AF65-62DDE8C9D19D}" srcOrd="3" destOrd="0" parTransId="{609BC5CE-ABA6-43DF-883A-23B263B75ACE}" sibTransId="{702CE6D8-922B-4D67-9672-4CD4E0E6FA47}"/>
    <dgm:cxn modelId="{3A18092F-84B0-4896-A94C-2F79B1904743}" type="presOf" srcId="{D93FF58B-A177-460B-AF65-62DDE8C9D19D}" destId="{1A96A42A-B80A-4829-93BB-373C063C7AE4}" srcOrd="0" destOrd="0" presId="urn:microsoft.com/office/officeart/2005/8/layout/balance1"/>
    <dgm:cxn modelId="{98C0734C-B9BF-40B5-A476-05A263F8D2B0}" type="presOf" srcId="{FA42CF35-DEBA-4A82-A558-B22AE794BA40}" destId="{923747A2-EF25-4791-A570-877E74D8C75E}" srcOrd="0" destOrd="0" presId="urn:microsoft.com/office/officeart/2005/8/layout/balance1"/>
    <dgm:cxn modelId="{D7F7FF7B-743A-446C-858D-B8F85A16F5DB}" srcId="{2DCC8F07-F7BC-46F7-A553-8BB84F52D967}" destId="{38C8F14A-B47A-403B-8433-6E8183F67F9A}" srcOrd="0" destOrd="0" parTransId="{296DC396-8DBC-4976-93EA-2E7697799D75}" sibTransId="{79B4E2CC-6F89-4972-A739-CBF17AB44041}"/>
    <dgm:cxn modelId="{6A694ED5-3048-4CC6-8151-8034850BF62B}" type="presOf" srcId="{38C8F14A-B47A-403B-8433-6E8183F67F9A}" destId="{31F90722-C905-40AC-81E1-DE021B49BFDA}" srcOrd="0" destOrd="0" presId="urn:microsoft.com/office/officeart/2005/8/layout/balance1"/>
    <dgm:cxn modelId="{19EC6B5C-C0DD-443A-943E-C8EE1E71A471}" srcId="{1BAFACE7-5CE8-43A0-B4FC-D04CBCFA9688}" destId="{1697DD0D-6321-4CB4-90BF-F874950510FB}" srcOrd="1" destOrd="0" parTransId="{09DEAF5A-E2CE-4ADE-8D27-DB2A8F88DB53}" sibTransId="{3F8711B5-64C0-42BB-B5E5-576622B26C8E}"/>
    <dgm:cxn modelId="{C28BC809-047B-4C09-80E1-C70AF0536568}" srcId="{1BAFACE7-5CE8-43A0-B4FC-D04CBCFA9688}" destId="{86D57CCA-7036-426D-9E7C-DABEF1326545}" srcOrd="2" destOrd="0" parTransId="{F43E07F4-FC51-4577-BF69-D495ECFFC68B}" sibTransId="{5AA26138-8644-4352-9097-B1F44DEACFE1}"/>
    <dgm:cxn modelId="{E64B04A8-3D27-4056-AAB3-8D716CEA115E}" type="presOf" srcId="{602ABFF8-1DBB-41C3-89B4-97A226378DFD}" destId="{74F2A805-DEBE-4DE8-978E-64A9D2D5A732}" srcOrd="0" destOrd="0" presId="urn:microsoft.com/office/officeart/2005/8/layout/balance1"/>
    <dgm:cxn modelId="{AA13B365-20EF-4B11-97C8-CAE110A93317}" srcId="{38C8F14A-B47A-403B-8433-6E8183F67F9A}" destId="{602ABFF8-1DBB-41C3-89B4-97A226378DFD}" srcOrd="2" destOrd="0" parTransId="{94DDC324-AB40-42F5-BAFD-214C70A659FC}" sibTransId="{C271B45E-4CED-49E0-AFEF-921DACAA55BC}"/>
    <dgm:cxn modelId="{9D9B1D93-7C88-45B3-AAA5-A3E0BDB119BB}" type="presOf" srcId="{1BAFACE7-5CE8-43A0-B4FC-D04CBCFA9688}" destId="{8AD813C8-B19E-4E53-82A2-65ECC2A6EFEF}" srcOrd="0" destOrd="0" presId="urn:microsoft.com/office/officeart/2005/8/layout/balance1"/>
    <dgm:cxn modelId="{73C16D2C-6690-4853-AF09-5D09A0F23A58}" type="presParOf" srcId="{F06D63FE-0158-4649-BA29-5AC3DA4DD69B}" destId="{93C21852-E2E8-4E1B-ACFE-CCBCC1A52CB8}" srcOrd="0" destOrd="0" presId="urn:microsoft.com/office/officeart/2005/8/layout/balance1"/>
    <dgm:cxn modelId="{66F6A827-9121-42BF-8A9F-2C1DFDF7E775}" type="presParOf" srcId="{F06D63FE-0158-4649-BA29-5AC3DA4DD69B}" destId="{293973AA-C87C-45A8-854F-D0613B1AF71B}" srcOrd="1" destOrd="0" presId="urn:microsoft.com/office/officeart/2005/8/layout/balance1"/>
    <dgm:cxn modelId="{0D8E6CBD-2455-437B-A81D-7A74121590FF}" type="presParOf" srcId="{293973AA-C87C-45A8-854F-D0613B1AF71B}" destId="{31F90722-C905-40AC-81E1-DE021B49BFDA}" srcOrd="0" destOrd="0" presId="urn:microsoft.com/office/officeart/2005/8/layout/balance1"/>
    <dgm:cxn modelId="{9456BA84-B38C-4318-9A88-12522A81993E}" type="presParOf" srcId="{293973AA-C87C-45A8-854F-D0613B1AF71B}" destId="{8AD813C8-B19E-4E53-82A2-65ECC2A6EFEF}" srcOrd="1" destOrd="0" presId="urn:microsoft.com/office/officeart/2005/8/layout/balance1"/>
    <dgm:cxn modelId="{AE54C296-FB8E-41F8-9856-FDE289E8A853}" type="presParOf" srcId="{F06D63FE-0158-4649-BA29-5AC3DA4DD69B}" destId="{361CD0DC-455E-45CD-B7E4-92E0E37FDA14}" srcOrd="2" destOrd="0" presId="urn:microsoft.com/office/officeart/2005/8/layout/balance1"/>
    <dgm:cxn modelId="{D7FD47F1-6CB2-4516-B27D-E6A3258E4820}" type="presParOf" srcId="{361CD0DC-455E-45CD-B7E4-92E0E37FDA14}" destId="{8A2CF8A8-AACC-4FE6-B9B0-0CFAAEC40392}" srcOrd="0" destOrd="0" presId="urn:microsoft.com/office/officeart/2005/8/layout/balance1"/>
    <dgm:cxn modelId="{AC89D3DC-C3AD-4115-86D6-2C2D5FCB8C29}" type="presParOf" srcId="{361CD0DC-455E-45CD-B7E4-92E0E37FDA14}" destId="{DDB77F78-4E3A-4E1B-9E80-5240A39D6CBA}" srcOrd="1" destOrd="0" presId="urn:microsoft.com/office/officeart/2005/8/layout/balance1"/>
    <dgm:cxn modelId="{A8501801-303E-42C9-98DC-080A1054A9E4}" type="presParOf" srcId="{361CD0DC-455E-45CD-B7E4-92E0E37FDA14}" destId="{BDD192C5-D890-4FAB-85FA-D2163207F936}" srcOrd="2" destOrd="0" presId="urn:microsoft.com/office/officeart/2005/8/layout/balance1"/>
    <dgm:cxn modelId="{8E2E1E0C-0C97-4C66-B100-CD194C379D95}" type="presParOf" srcId="{361CD0DC-455E-45CD-B7E4-92E0E37FDA14}" destId="{923747A2-EF25-4791-A570-877E74D8C75E}" srcOrd="3" destOrd="0" presId="urn:microsoft.com/office/officeart/2005/8/layout/balance1"/>
    <dgm:cxn modelId="{D8616AE8-CF64-4241-B968-299E43CE7F9D}" type="presParOf" srcId="{361CD0DC-455E-45CD-B7E4-92E0E37FDA14}" destId="{8A3F120A-D385-4A38-811F-FD0E54201F51}" srcOrd="4" destOrd="0" presId="urn:microsoft.com/office/officeart/2005/8/layout/balance1"/>
    <dgm:cxn modelId="{DCECBDFC-12FE-4B51-8258-5B0F505DB2C0}" type="presParOf" srcId="{361CD0DC-455E-45CD-B7E4-92E0E37FDA14}" destId="{24EAC574-6DD9-4E54-A83B-38EFAE7D86D7}" srcOrd="5" destOrd="0" presId="urn:microsoft.com/office/officeart/2005/8/layout/balance1"/>
    <dgm:cxn modelId="{08B2CED1-EE79-4D35-8C9F-C8370BE750F0}" type="presParOf" srcId="{361CD0DC-455E-45CD-B7E4-92E0E37FDA14}" destId="{1A96A42A-B80A-4829-93BB-373C063C7AE4}" srcOrd="6" destOrd="0" presId="urn:microsoft.com/office/officeart/2005/8/layout/balance1"/>
    <dgm:cxn modelId="{3CE7AF1D-5E69-499D-A740-9F4F79F926A0}" type="presParOf" srcId="{361CD0DC-455E-45CD-B7E4-92E0E37FDA14}" destId="{5D193670-7123-4214-A7A5-3403DF7198FA}" srcOrd="7" destOrd="0" presId="urn:microsoft.com/office/officeart/2005/8/layout/balance1"/>
    <dgm:cxn modelId="{15F673D3-49BC-44EE-8DEB-6D45340D119B}" type="presParOf" srcId="{361CD0DC-455E-45CD-B7E4-92E0E37FDA14}" destId="{292D2F5A-7FB2-4EC1-BB5E-460B9121C278}" srcOrd="8" destOrd="0" presId="urn:microsoft.com/office/officeart/2005/8/layout/balance1"/>
    <dgm:cxn modelId="{059F3FAB-1E5D-492C-8A75-15FB42811DE5}" type="presParOf" srcId="{361CD0DC-455E-45CD-B7E4-92E0E37FDA14}" destId="{74F2A805-DEBE-4DE8-978E-64A9D2D5A732}" srcOrd="9" destOrd="0" presId="urn:microsoft.com/office/officeart/2005/8/layout/balance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9FF718C-1A5D-4B2C-A4BA-40A30B69D5CD}" type="doc">
      <dgm:prSet loTypeId="urn:microsoft.com/office/officeart/2005/8/layout/pyramid2" loCatId="list" qsTypeId="urn:microsoft.com/office/officeart/2005/8/quickstyle/3d2" qsCatId="3D" csTypeId="urn:microsoft.com/office/officeart/2005/8/colors/colorful1" csCatId="colorful" phldr="1"/>
      <dgm:spPr/>
    </dgm:pt>
    <dgm:pt modelId="{752E9C8A-8FD2-4BAF-B2E5-A3828BCE9015}">
      <dgm:prSet phldrT="[Text]"/>
      <dgm:spPr/>
      <dgm:t>
        <a:bodyPr/>
        <a:lstStyle/>
        <a:p>
          <a:r>
            <a:rPr lang="en-US" dirty="0" smtClean="0"/>
            <a:t>Nonroutine analytic</a:t>
          </a:r>
          <a:endParaRPr lang="en-US" dirty="0"/>
        </a:p>
      </dgm:t>
    </dgm:pt>
    <dgm:pt modelId="{7A153100-92E4-459C-AF2C-A34777778635}" type="parTrans" cxnId="{3AD356A8-7266-4142-BE72-33BDDDD88F98}">
      <dgm:prSet/>
      <dgm:spPr/>
      <dgm:t>
        <a:bodyPr/>
        <a:lstStyle/>
        <a:p>
          <a:endParaRPr lang="en-US"/>
        </a:p>
      </dgm:t>
    </dgm:pt>
    <dgm:pt modelId="{871C8478-94AD-4CC2-9C02-6ADD1DB898E3}" type="sibTrans" cxnId="{3AD356A8-7266-4142-BE72-33BDDDD88F98}">
      <dgm:prSet/>
      <dgm:spPr/>
      <dgm:t>
        <a:bodyPr/>
        <a:lstStyle/>
        <a:p>
          <a:endParaRPr lang="en-US"/>
        </a:p>
      </dgm:t>
    </dgm:pt>
    <dgm:pt modelId="{B91285CF-7B28-4EF8-90AD-E6F3BC106EFF}">
      <dgm:prSet phldrT="[Text]"/>
      <dgm:spPr/>
      <dgm:t>
        <a:bodyPr/>
        <a:lstStyle/>
        <a:p>
          <a:r>
            <a:rPr lang="en-US" dirty="0" smtClean="0"/>
            <a:t>Interactive</a:t>
          </a:r>
          <a:endParaRPr lang="en-US" dirty="0"/>
        </a:p>
      </dgm:t>
    </dgm:pt>
    <dgm:pt modelId="{20D17156-E5BA-4AEA-99A8-A6B1C6B4673B}" type="parTrans" cxnId="{56E5B976-57D6-4FF7-98F6-DADCB48AEE32}">
      <dgm:prSet/>
      <dgm:spPr/>
      <dgm:t>
        <a:bodyPr/>
        <a:lstStyle/>
        <a:p>
          <a:endParaRPr lang="en-US"/>
        </a:p>
      </dgm:t>
    </dgm:pt>
    <dgm:pt modelId="{585B7106-F069-4401-B726-80DFDCDA28BD}" type="sibTrans" cxnId="{56E5B976-57D6-4FF7-98F6-DADCB48AEE32}">
      <dgm:prSet/>
      <dgm:spPr/>
      <dgm:t>
        <a:bodyPr/>
        <a:lstStyle/>
        <a:p>
          <a:endParaRPr lang="en-US"/>
        </a:p>
      </dgm:t>
    </dgm:pt>
    <dgm:pt modelId="{8CFBCA49-FE2B-40AB-A092-BFD7E3B1F910}">
      <dgm:prSet phldrT="[Text]"/>
      <dgm:spPr/>
      <dgm:t>
        <a:bodyPr/>
        <a:lstStyle/>
        <a:p>
          <a:r>
            <a:rPr lang="en-US" dirty="0" smtClean="0"/>
            <a:t>Requires math and executive functioning </a:t>
          </a:r>
          <a:endParaRPr lang="en-US" dirty="0"/>
        </a:p>
      </dgm:t>
    </dgm:pt>
    <dgm:pt modelId="{86829225-8076-4221-8FA2-38D8A17E184E}" type="parTrans" cxnId="{1C096408-1EC1-4CC0-BFA6-F42507A6BDEF}">
      <dgm:prSet/>
      <dgm:spPr/>
      <dgm:t>
        <a:bodyPr/>
        <a:lstStyle/>
        <a:p>
          <a:endParaRPr lang="en-US"/>
        </a:p>
      </dgm:t>
    </dgm:pt>
    <dgm:pt modelId="{07C3DA3B-A0C3-4D62-BCAD-226063405598}" type="sibTrans" cxnId="{1C096408-1EC1-4CC0-BFA6-F42507A6BDEF}">
      <dgm:prSet/>
      <dgm:spPr/>
      <dgm:t>
        <a:bodyPr/>
        <a:lstStyle/>
        <a:p>
          <a:endParaRPr lang="en-US"/>
        </a:p>
      </dgm:t>
    </dgm:pt>
    <dgm:pt modelId="{52F20015-B96A-49E9-A3DC-233D1A552348}" type="pres">
      <dgm:prSet presAssocID="{99FF718C-1A5D-4B2C-A4BA-40A30B69D5CD}" presName="compositeShape" presStyleCnt="0">
        <dgm:presLayoutVars>
          <dgm:dir/>
          <dgm:resizeHandles/>
        </dgm:presLayoutVars>
      </dgm:prSet>
      <dgm:spPr/>
    </dgm:pt>
    <dgm:pt modelId="{55936AF1-D075-4651-814C-4BFE3B91ADDD}" type="pres">
      <dgm:prSet presAssocID="{99FF718C-1A5D-4B2C-A4BA-40A30B69D5CD}" presName="pyramid" presStyleLbl="node1" presStyleIdx="0" presStyleCnt="1"/>
      <dgm:spPr/>
    </dgm:pt>
    <dgm:pt modelId="{D0124E61-1B0F-42B3-9AB9-927C6580FA8C}" type="pres">
      <dgm:prSet presAssocID="{99FF718C-1A5D-4B2C-A4BA-40A30B69D5CD}" presName="theList" presStyleCnt="0"/>
      <dgm:spPr/>
    </dgm:pt>
    <dgm:pt modelId="{3898A593-8959-47B2-9751-1F49E9299C02}" type="pres">
      <dgm:prSet presAssocID="{752E9C8A-8FD2-4BAF-B2E5-A3828BCE9015}" presName="aNode" presStyleLbl="fgAcc1" presStyleIdx="0" presStyleCnt="3">
        <dgm:presLayoutVars>
          <dgm:bulletEnabled val="1"/>
        </dgm:presLayoutVars>
      </dgm:prSet>
      <dgm:spPr/>
      <dgm:t>
        <a:bodyPr/>
        <a:lstStyle/>
        <a:p>
          <a:endParaRPr lang="en-US"/>
        </a:p>
      </dgm:t>
    </dgm:pt>
    <dgm:pt modelId="{2883A6E6-FE91-40F4-80DA-9CF64EB63008}" type="pres">
      <dgm:prSet presAssocID="{752E9C8A-8FD2-4BAF-B2E5-A3828BCE9015}" presName="aSpace" presStyleCnt="0"/>
      <dgm:spPr/>
    </dgm:pt>
    <dgm:pt modelId="{328FA7FC-31CC-45A7-8439-85D427882A8C}" type="pres">
      <dgm:prSet presAssocID="{B91285CF-7B28-4EF8-90AD-E6F3BC106EFF}" presName="aNode" presStyleLbl="fgAcc1" presStyleIdx="1" presStyleCnt="3">
        <dgm:presLayoutVars>
          <dgm:bulletEnabled val="1"/>
        </dgm:presLayoutVars>
      </dgm:prSet>
      <dgm:spPr/>
      <dgm:t>
        <a:bodyPr/>
        <a:lstStyle/>
        <a:p>
          <a:endParaRPr lang="en-US"/>
        </a:p>
      </dgm:t>
    </dgm:pt>
    <dgm:pt modelId="{63323A34-8FED-4AF1-814E-CCB8D0DBB0E3}" type="pres">
      <dgm:prSet presAssocID="{B91285CF-7B28-4EF8-90AD-E6F3BC106EFF}" presName="aSpace" presStyleCnt="0"/>
      <dgm:spPr/>
    </dgm:pt>
    <dgm:pt modelId="{58CB1F1A-6136-42B8-89EA-E509D0AF6F26}" type="pres">
      <dgm:prSet presAssocID="{8CFBCA49-FE2B-40AB-A092-BFD7E3B1F910}" presName="aNode" presStyleLbl="fgAcc1" presStyleIdx="2" presStyleCnt="3">
        <dgm:presLayoutVars>
          <dgm:bulletEnabled val="1"/>
        </dgm:presLayoutVars>
      </dgm:prSet>
      <dgm:spPr/>
      <dgm:t>
        <a:bodyPr/>
        <a:lstStyle/>
        <a:p>
          <a:endParaRPr lang="en-US"/>
        </a:p>
      </dgm:t>
    </dgm:pt>
    <dgm:pt modelId="{A8026CE3-A61D-4ED0-822F-C4B3F8D67878}" type="pres">
      <dgm:prSet presAssocID="{8CFBCA49-FE2B-40AB-A092-BFD7E3B1F910}" presName="aSpace" presStyleCnt="0"/>
      <dgm:spPr/>
    </dgm:pt>
  </dgm:ptLst>
  <dgm:cxnLst>
    <dgm:cxn modelId="{85D15885-4FB5-4C14-BBC5-D101970514FF}" type="presOf" srcId="{8CFBCA49-FE2B-40AB-A092-BFD7E3B1F910}" destId="{58CB1F1A-6136-42B8-89EA-E509D0AF6F26}" srcOrd="0" destOrd="0" presId="urn:microsoft.com/office/officeart/2005/8/layout/pyramid2"/>
    <dgm:cxn modelId="{3AD356A8-7266-4142-BE72-33BDDDD88F98}" srcId="{99FF718C-1A5D-4B2C-A4BA-40A30B69D5CD}" destId="{752E9C8A-8FD2-4BAF-B2E5-A3828BCE9015}" srcOrd="0" destOrd="0" parTransId="{7A153100-92E4-459C-AF2C-A34777778635}" sibTransId="{871C8478-94AD-4CC2-9C02-6ADD1DB898E3}"/>
    <dgm:cxn modelId="{EBC235E0-9D0C-49E6-B976-8CB31D98511B}" type="presOf" srcId="{752E9C8A-8FD2-4BAF-B2E5-A3828BCE9015}" destId="{3898A593-8959-47B2-9751-1F49E9299C02}" srcOrd="0" destOrd="0" presId="urn:microsoft.com/office/officeart/2005/8/layout/pyramid2"/>
    <dgm:cxn modelId="{CA3E319A-5927-4615-BC1E-09F8852A8408}" type="presOf" srcId="{B91285CF-7B28-4EF8-90AD-E6F3BC106EFF}" destId="{328FA7FC-31CC-45A7-8439-85D427882A8C}" srcOrd="0" destOrd="0" presId="urn:microsoft.com/office/officeart/2005/8/layout/pyramid2"/>
    <dgm:cxn modelId="{5CBAA874-5AA0-4AE7-9EF5-C97EEDB3AE26}" type="presOf" srcId="{99FF718C-1A5D-4B2C-A4BA-40A30B69D5CD}" destId="{52F20015-B96A-49E9-A3DC-233D1A552348}" srcOrd="0" destOrd="0" presId="urn:microsoft.com/office/officeart/2005/8/layout/pyramid2"/>
    <dgm:cxn modelId="{1C096408-1EC1-4CC0-BFA6-F42507A6BDEF}" srcId="{99FF718C-1A5D-4B2C-A4BA-40A30B69D5CD}" destId="{8CFBCA49-FE2B-40AB-A092-BFD7E3B1F910}" srcOrd="2" destOrd="0" parTransId="{86829225-8076-4221-8FA2-38D8A17E184E}" sibTransId="{07C3DA3B-A0C3-4D62-BCAD-226063405598}"/>
    <dgm:cxn modelId="{56E5B976-57D6-4FF7-98F6-DADCB48AEE32}" srcId="{99FF718C-1A5D-4B2C-A4BA-40A30B69D5CD}" destId="{B91285CF-7B28-4EF8-90AD-E6F3BC106EFF}" srcOrd="1" destOrd="0" parTransId="{20D17156-E5BA-4AEA-99A8-A6B1C6B4673B}" sibTransId="{585B7106-F069-4401-B726-80DFDCDA28BD}"/>
    <dgm:cxn modelId="{2C65BE30-F660-4CD4-BAC1-E182200EEEBD}" type="presParOf" srcId="{52F20015-B96A-49E9-A3DC-233D1A552348}" destId="{55936AF1-D075-4651-814C-4BFE3B91ADDD}" srcOrd="0" destOrd="0" presId="urn:microsoft.com/office/officeart/2005/8/layout/pyramid2"/>
    <dgm:cxn modelId="{1FA65235-3AA2-4613-B55C-ED12F01061E3}" type="presParOf" srcId="{52F20015-B96A-49E9-A3DC-233D1A552348}" destId="{D0124E61-1B0F-42B3-9AB9-927C6580FA8C}" srcOrd="1" destOrd="0" presId="urn:microsoft.com/office/officeart/2005/8/layout/pyramid2"/>
    <dgm:cxn modelId="{3FB59AC2-72EB-4D14-AD2B-B6AC734AC7E0}" type="presParOf" srcId="{D0124E61-1B0F-42B3-9AB9-927C6580FA8C}" destId="{3898A593-8959-47B2-9751-1F49E9299C02}" srcOrd="0" destOrd="0" presId="urn:microsoft.com/office/officeart/2005/8/layout/pyramid2"/>
    <dgm:cxn modelId="{D08BB71C-EE4B-4CE3-A3BF-BDAB66054FD1}" type="presParOf" srcId="{D0124E61-1B0F-42B3-9AB9-927C6580FA8C}" destId="{2883A6E6-FE91-40F4-80DA-9CF64EB63008}" srcOrd="1" destOrd="0" presId="urn:microsoft.com/office/officeart/2005/8/layout/pyramid2"/>
    <dgm:cxn modelId="{7003D2D3-994E-41E3-9A8A-79795376587A}" type="presParOf" srcId="{D0124E61-1B0F-42B3-9AB9-927C6580FA8C}" destId="{328FA7FC-31CC-45A7-8439-85D427882A8C}" srcOrd="2" destOrd="0" presId="urn:microsoft.com/office/officeart/2005/8/layout/pyramid2"/>
    <dgm:cxn modelId="{942030E0-E8C5-4979-86CC-5695B5C20EE6}" type="presParOf" srcId="{D0124E61-1B0F-42B3-9AB9-927C6580FA8C}" destId="{63323A34-8FED-4AF1-814E-CCB8D0DBB0E3}" srcOrd="3" destOrd="0" presId="urn:microsoft.com/office/officeart/2005/8/layout/pyramid2"/>
    <dgm:cxn modelId="{B69FB1D6-2E7C-47FF-A45F-CF8838AC6B1B}" type="presParOf" srcId="{D0124E61-1B0F-42B3-9AB9-927C6580FA8C}" destId="{58CB1F1A-6136-42B8-89EA-E509D0AF6F26}" srcOrd="4" destOrd="0" presId="urn:microsoft.com/office/officeart/2005/8/layout/pyramid2"/>
    <dgm:cxn modelId="{780263BB-EB2B-4943-B0D4-11CF31603348}" type="presParOf" srcId="{D0124E61-1B0F-42B3-9AB9-927C6580FA8C}" destId="{A8026CE3-A61D-4ED0-822F-C4B3F8D67878}" srcOrd="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78A7C25-83FD-497C-9A4E-B472024999A0}" type="doc">
      <dgm:prSet loTypeId="urn:microsoft.com/office/officeart/2005/8/layout/hList6" loCatId="list" qsTypeId="urn:microsoft.com/office/officeart/2005/8/quickstyle/3d1" qsCatId="3D" csTypeId="urn:microsoft.com/office/officeart/2005/8/colors/colorful1" csCatId="colorful" phldr="1"/>
      <dgm:spPr/>
      <dgm:t>
        <a:bodyPr/>
        <a:lstStyle/>
        <a:p>
          <a:endParaRPr lang="en-US"/>
        </a:p>
      </dgm:t>
    </dgm:pt>
    <dgm:pt modelId="{1E8E893E-4524-404B-AB50-CABB2C3081A2}">
      <dgm:prSet phldrT="[Text]"/>
      <dgm:spPr/>
      <dgm:t>
        <a:bodyPr/>
        <a:lstStyle/>
        <a:p>
          <a:r>
            <a:rPr lang="en-US" dirty="0" smtClean="0"/>
            <a:t>All need academic growth</a:t>
          </a:r>
          <a:endParaRPr lang="en-US" dirty="0"/>
        </a:p>
      </dgm:t>
    </dgm:pt>
    <dgm:pt modelId="{4A79A992-F5B2-46B6-B6BC-F12202F31D57}" type="parTrans" cxnId="{F216C36F-8E7B-42E5-859A-2FC1D00856EB}">
      <dgm:prSet/>
      <dgm:spPr/>
      <dgm:t>
        <a:bodyPr/>
        <a:lstStyle/>
        <a:p>
          <a:endParaRPr lang="en-US"/>
        </a:p>
      </dgm:t>
    </dgm:pt>
    <dgm:pt modelId="{3630A326-562A-4398-9FCE-5CFF6A3DDA7F}" type="sibTrans" cxnId="{F216C36F-8E7B-42E5-859A-2FC1D00856EB}">
      <dgm:prSet/>
      <dgm:spPr/>
      <dgm:t>
        <a:bodyPr/>
        <a:lstStyle/>
        <a:p>
          <a:endParaRPr lang="en-US"/>
        </a:p>
      </dgm:t>
    </dgm:pt>
    <dgm:pt modelId="{2CF3C46B-0210-4A7C-BDE4-3CF98568A5B0}">
      <dgm:prSet phldrT="[Text]"/>
      <dgm:spPr/>
      <dgm:t>
        <a:bodyPr/>
        <a:lstStyle/>
        <a:p>
          <a:r>
            <a:rPr lang="en-US" dirty="0" smtClean="0"/>
            <a:t>Some need supports or extensions</a:t>
          </a:r>
          <a:endParaRPr lang="en-US" dirty="0"/>
        </a:p>
      </dgm:t>
    </dgm:pt>
    <dgm:pt modelId="{38D9A758-6E3E-450C-B4C0-9A180351D60A}" type="parTrans" cxnId="{7336472C-876C-4293-8DFE-2224992717FF}">
      <dgm:prSet/>
      <dgm:spPr/>
      <dgm:t>
        <a:bodyPr/>
        <a:lstStyle/>
        <a:p>
          <a:endParaRPr lang="en-US"/>
        </a:p>
      </dgm:t>
    </dgm:pt>
    <dgm:pt modelId="{5BD37029-80F0-4116-BF12-2C10C218F6B5}" type="sibTrans" cxnId="{7336472C-876C-4293-8DFE-2224992717FF}">
      <dgm:prSet/>
      <dgm:spPr/>
      <dgm:t>
        <a:bodyPr/>
        <a:lstStyle/>
        <a:p>
          <a:endParaRPr lang="en-US"/>
        </a:p>
      </dgm:t>
    </dgm:pt>
    <dgm:pt modelId="{407C6839-6CF1-4D59-98D7-3DB10A2BE718}">
      <dgm:prSet phldrT="[Text]"/>
      <dgm:spPr/>
      <dgm:t>
        <a:bodyPr/>
        <a:lstStyle/>
        <a:p>
          <a:r>
            <a:rPr lang="en-US" dirty="0" smtClean="0"/>
            <a:t>Must develop potential of </a:t>
          </a:r>
          <a:r>
            <a:rPr lang="en-US" i="1" dirty="0" smtClean="0"/>
            <a:t>all</a:t>
          </a:r>
          <a:endParaRPr lang="en-US" i="1" dirty="0"/>
        </a:p>
      </dgm:t>
    </dgm:pt>
    <dgm:pt modelId="{F2CE45C0-7B86-432E-9987-55F50510CF36}" type="parTrans" cxnId="{A44BD4F5-906F-44E0-8EC5-DB5EE155DBC9}">
      <dgm:prSet/>
      <dgm:spPr/>
      <dgm:t>
        <a:bodyPr/>
        <a:lstStyle/>
        <a:p>
          <a:endParaRPr lang="en-US"/>
        </a:p>
      </dgm:t>
    </dgm:pt>
    <dgm:pt modelId="{FB5FE1B7-D4C2-440F-B49F-9566E73070D8}" type="sibTrans" cxnId="{A44BD4F5-906F-44E0-8EC5-DB5EE155DBC9}">
      <dgm:prSet/>
      <dgm:spPr/>
      <dgm:t>
        <a:bodyPr/>
        <a:lstStyle/>
        <a:p>
          <a:endParaRPr lang="en-US"/>
        </a:p>
      </dgm:t>
    </dgm:pt>
    <dgm:pt modelId="{D8EC2D3E-12C5-4F81-A719-CCCBED17BFC5}" type="pres">
      <dgm:prSet presAssocID="{F78A7C25-83FD-497C-9A4E-B472024999A0}" presName="Name0" presStyleCnt="0">
        <dgm:presLayoutVars>
          <dgm:dir/>
          <dgm:resizeHandles val="exact"/>
        </dgm:presLayoutVars>
      </dgm:prSet>
      <dgm:spPr/>
      <dgm:t>
        <a:bodyPr/>
        <a:lstStyle/>
        <a:p>
          <a:endParaRPr lang="en-US"/>
        </a:p>
      </dgm:t>
    </dgm:pt>
    <dgm:pt modelId="{5D3549FA-C8C5-4147-9432-CB7FB51BA43C}" type="pres">
      <dgm:prSet presAssocID="{1E8E893E-4524-404B-AB50-CABB2C3081A2}" presName="node" presStyleLbl="node1" presStyleIdx="0" presStyleCnt="3">
        <dgm:presLayoutVars>
          <dgm:bulletEnabled val="1"/>
        </dgm:presLayoutVars>
      </dgm:prSet>
      <dgm:spPr/>
      <dgm:t>
        <a:bodyPr/>
        <a:lstStyle/>
        <a:p>
          <a:endParaRPr lang="en-US"/>
        </a:p>
      </dgm:t>
    </dgm:pt>
    <dgm:pt modelId="{C4D4D793-F7B9-4584-81AA-3C682E620AB5}" type="pres">
      <dgm:prSet presAssocID="{3630A326-562A-4398-9FCE-5CFF6A3DDA7F}" presName="sibTrans" presStyleCnt="0"/>
      <dgm:spPr/>
    </dgm:pt>
    <dgm:pt modelId="{473D6ECB-4A5B-45D0-AD39-2C14EA4B30AC}" type="pres">
      <dgm:prSet presAssocID="{2CF3C46B-0210-4A7C-BDE4-3CF98568A5B0}" presName="node" presStyleLbl="node1" presStyleIdx="1" presStyleCnt="3">
        <dgm:presLayoutVars>
          <dgm:bulletEnabled val="1"/>
        </dgm:presLayoutVars>
      </dgm:prSet>
      <dgm:spPr/>
      <dgm:t>
        <a:bodyPr/>
        <a:lstStyle/>
        <a:p>
          <a:endParaRPr lang="en-US"/>
        </a:p>
      </dgm:t>
    </dgm:pt>
    <dgm:pt modelId="{8191666D-3A02-42BF-9988-A133610C43D6}" type="pres">
      <dgm:prSet presAssocID="{5BD37029-80F0-4116-BF12-2C10C218F6B5}" presName="sibTrans" presStyleCnt="0"/>
      <dgm:spPr/>
    </dgm:pt>
    <dgm:pt modelId="{FD0688BD-D3A2-4081-BE89-E5C1CC63ECD6}" type="pres">
      <dgm:prSet presAssocID="{407C6839-6CF1-4D59-98D7-3DB10A2BE718}" presName="node" presStyleLbl="node1" presStyleIdx="2" presStyleCnt="3">
        <dgm:presLayoutVars>
          <dgm:bulletEnabled val="1"/>
        </dgm:presLayoutVars>
      </dgm:prSet>
      <dgm:spPr/>
      <dgm:t>
        <a:bodyPr/>
        <a:lstStyle/>
        <a:p>
          <a:endParaRPr lang="en-US"/>
        </a:p>
      </dgm:t>
    </dgm:pt>
  </dgm:ptLst>
  <dgm:cxnLst>
    <dgm:cxn modelId="{03B25108-743F-4B95-8654-4FFC102A7615}" type="presOf" srcId="{407C6839-6CF1-4D59-98D7-3DB10A2BE718}" destId="{FD0688BD-D3A2-4081-BE89-E5C1CC63ECD6}" srcOrd="0" destOrd="0" presId="urn:microsoft.com/office/officeart/2005/8/layout/hList6"/>
    <dgm:cxn modelId="{A44BD4F5-906F-44E0-8EC5-DB5EE155DBC9}" srcId="{F78A7C25-83FD-497C-9A4E-B472024999A0}" destId="{407C6839-6CF1-4D59-98D7-3DB10A2BE718}" srcOrd="2" destOrd="0" parTransId="{F2CE45C0-7B86-432E-9987-55F50510CF36}" sibTransId="{FB5FE1B7-D4C2-440F-B49F-9566E73070D8}"/>
    <dgm:cxn modelId="{7336472C-876C-4293-8DFE-2224992717FF}" srcId="{F78A7C25-83FD-497C-9A4E-B472024999A0}" destId="{2CF3C46B-0210-4A7C-BDE4-3CF98568A5B0}" srcOrd="1" destOrd="0" parTransId="{38D9A758-6E3E-450C-B4C0-9A180351D60A}" sibTransId="{5BD37029-80F0-4116-BF12-2C10C218F6B5}"/>
    <dgm:cxn modelId="{553DF470-8C37-48CD-92FE-34A045CE91E4}" type="presOf" srcId="{1E8E893E-4524-404B-AB50-CABB2C3081A2}" destId="{5D3549FA-C8C5-4147-9432-CB7FB51BA43C}" srcOrd="0" destOrd="0" presId="urn:microsoft.com/office/officeart/2005/8/layout/hList6"/>
    <dgm:cxn modelId="{B17D771C-EC76-4654-9516-03F49033892A}" type="presOf" srcId="{F78A7C25-83FD-497C-9A4E-B472024999A0}" destId="{D8EC2D3E-12C5-4F81-A719-CCCBED17BFC5}" srcOrd="0" destOrd="0" presId="urn:microsoft.com/office/officeart/2005/8/layout/hList6"/>
    <dgm:cxn modelId="{E7CD8892-FCD5-4CC2-B0C9-579EC1349318}" type="presOf" srcId="{2CF3C46B-0210-4A7C-BDE4-3CF98568A5B0}" destId="{473D6ECB-4A5B-45D0-AD39-2C14EA4B30AC}" srcOrd="0" destOrd="0" presId="urn:microsoft.com/office/officeart/2005/8/layout/hList6"/>
    <dgm:cxn modelId="{F216C36F-8E7B-42E5-859A-2FC1D00856EB}" srcId="{F78A7C25-83FD-497C-9A4E-B472024999A0}" destId="{1E8E893E-4524-404B-AB50-CABB2C3081A2}" srcOrd="0" destOrd="0" parTransId="{4A79A992-F5B2-46B6-B6BC-F12202F31D57}" sibTransId="{3630A326-562A-4398-9FCE-5CFF6A3DDA7F}"/>
    <dgm:cxn modelId="{DBDC8901-9DFA-48AA-A429-8E13D2914B85}" type="presParOf" srcId="{D8EC2D3E-12C5-4F81-A719-CCCBED17BFC5}" destId="{5D3549FA-C8C5-4147-9432-CB7FB51BA43C}" srcOrd="0" destOrd="0" presId="urn:microsoft.com/office/officeart/2005/8/layout/hList6"/>
    <dgm:cxn modelId="{502EF9C8-9B4A-42D4-88B7-330450E441CD}" type="presParOf" srcId="{D8EC2D3E-12C5-4F81-A719-CCCBED17BFC5}" destId="{C4D4D793-F7B9-4584-81AA-3C682E620AB5}" srcOrd="1" destOrd="0" presId="urn:microsoft.com/office/officeart/2005/8/layout/hList6"/>
    <dgm:cxn modelId="{97E5A158-FAF5-4253-B85A-A92E9A978E40}" type="presParOf" srcId="{D8EC2D3E-12C5-4F81-A719-CCCBED17BFC5}" destId="{473D6ECB-4A5B-45D0-AD39-2C14EA4B30AC}" srcOrd="2" destOrd="0" presId="urn:microsoft.com/office/officeart/2005/8/layout/hList6"/>
    <dgm:cxn modelId="{A60D24E1-CB9F-42A7-9D06-F0B085715921}" type="presParOf" srcId="{D8EC2D3E-12C5-4F81-A719-CCCBED17BFC5}" destId="{8191666D-3A02-42BF-9988-A133610C43D6}" srcOrd="3" destOrd="0" presId="urn:microsoft.com/office/officeart/2005/8/layout/hList6"/>
    <dgm:cxn modelId="{79F06D28-CFDA-4C9F-86E2-FDA145ED1AC1}" type="presParOf" srcId="{D8EC2D3E-12C5-4F81-A719-CCCBED17BFC5}" destId="{FD0688BD-D3A2-4081-BE89-E5C1CC63ECD6}" srcOrd="4"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E6DAF6A-9D9C-42B9-806D-8E64D8B9884F}" type="doc">
      <dgm:prSet loTypeId="urn:microsoft.com/office/officeart/2005/8/layout/radial4" loCatId="relationship" qsTypeId="urn:microsoft.com/office/officeart/2005/8/quickstyle/3d1" qsCatId="3D" csTypeId="urn:microsoft.com/office/officeart/2005/8/colors/colorful1" csCatId="colorful" phldr="1"/>
      <dgm:spPr/>
      <dgm:t>
        <a:bodyPr/>
        <a:lstStyle/>
        <a:p>
          <a:endParaRPr lang="en-US"/>
        </a:p>
      </dgm:t>
    </dgm:pt>
    <dgm:pt modelId="{2943465B-24CA-4BFD-8894-1F2F058C6C4F}">
      <dgm:prSet phldrT="[Text]"/>
      <dgm:spPr/>
      <dgm:t>
        <a:bodyPr/>
        <a:lstStyle/>
        <a:p>
          <a:r>
            <a:rPr lang="en-US"/>
            <a:t>Think critically</a:t>
          </a:r>
        </a:p>
      </dgm:t>
    </dgm:pt>
    <dgm:pt modelId="{22EFD705-9F43-4712-A5A7-B683597BDAB6}" type="parTrans" cxnId="{51E6D48F-A7DF-413F-8AE3-86B5C58ABF03}">
      <dgm:prSet/>
      <dgm:spPr/>
      <dgm:t>
        <a:bodyPr/>
        <a:lstStyle/>
        <a:p>
          <a:endParaRPr lang="en-US"/>
        </a:p>
      </dgm:t>
    </dgm:pt>
    <dgm:pt modelId="{10D3C96F-FA81-4B3C-9644-2DE4A5195B30}" type="sibTrans" cxnId="{51E6D48F-A7DF-413F-8AE3-86B5C58ABF03}">
      <dgm:prSet/>
      <dgm:spPr/>
      <dgm:t>
        <a:bodyPr/>
        <a:lstStyle/>
        <a:p>
          <a:endParaRPr lang="en-US"/>
        </a:p>
      </dgm:t>
    </dgm:pt>
    <dgm:pt modelId="{5FD52D51-69BC-4E56-8A39-5ABDBD02D584}">
      <dgm:prSet phldrT="[Text]"/>
      <dgm:spPr/>
      <dgm:t>
        <a:bodyPr/>
        <a:lstStyle/>
        <a:p>
          <a:r>
            <a:rPr lang="en-US"/>
            <a:t>Generate ideas and connections;  problem solve</a:t>
          </a:r>
        </a:p>
      </dgm:t>
    </dgm:pt>
    <dgm:pt modelId="{6BCFA22A-38DD-4752-BE2F-1A9C732989C8}" type="parTrans" cxnId="{C18C0A29-DC90-4AE9-9E04-D8082121DF30}">
      <dgm:prSet/>
      <dgm:spPr/>
      <dgm:t>
        <a:bodyPr/>
        <a:lstStyle/>
        <a:p>
          <a:endParaRPr lang="en-US"/>
        </a:p>
      </dgm:t>
    </dgm:pt>
    <dgm:pt modelId="{D7832993-42E5-49D3-A625-8652BBBAE6B9}" type="sibTrans" cxnId="{C18C0A29-DC90-4AE9-9E04-D8082121DF30}">
      <dgm:prSet/>
      <dgm:spPr/>
      <dgm:t>
        <a:bodyPr/>
        <a:lstStyle/>
        <a:p>
          <a:endParaRPr lang="en-US"/>
        </a:p>
      </dgm:t>
    </dgm:pt>
    <dgm:pt modelId="{383AB600-C914-49A1-8B0D-C964C537F0DF}">
      <dgm:prSet phldrT="[Text]"/>
      <dgm:spPr/>
      <dgm:t>
        <a:bodyPr/>
        <a:lstStyle/>
        <a:p>
          <a:r>
            <a:rPr lang="en-US"/>
            <a:t>Communicate effectively in multiple formats</a:t>
          </a:r>
        </a:p>
      </dgm:t>
    </dgm:pt>
    <dgm:pt modelId="{989E47CC-50F8-4207-BD60-2C0E07C0A3B6}" type="parTrans" cxnId="{1AA18FD3-479E-4FAB-8DAB-554043F34CC5}">
      <dgm:prSet/>
      <dgm:spPr/>
      <dgm:t>
        <a:bodyPr/>
        <a:lstStyle/>
        <a:p>
          <a:endParaRPr lang="en-US"/>
        </a:p>
      </dgm:t>
    </dgm:pt>
    <dgm:pt modelId="{A15636AB-3FDF-445C-B1A3-A954E99D73CC}" type="sibTrans" cxnId="{1AA18FD3-479E-4FAB-8DAB-554043F34CC5}">
      <dgm:prSet/>
      <dgm:spPr/>
      <dgm:t>
        <a:bodyPr/>
        <a:lstStyle/>
        <a:p>
          <a:endParaRPr lang="en-US"/>
        </a:p>
      </dgm:t>
    </dgm:pt>
    <dgm:pt modelId="{3B7CD96C-00B7-462F-9FB9-E4BB92846CB7}">
      <dgm:prSet phldrT="[Text]"/>
      <dgm:spPr/>
      <dgm:t>
        <a:bodyPr/>
        <a:lstStyle/>
        <a:p>
          <a:r>
            <a:rPr lang="en-US" dirty="0"/>
            <a:t>Skills for</a:t>
          </a:r>
          <a:r>
            <a:rPr lang="en-US" dirty="0" smtClean="0"/>
            <a:t> Success and  Creative Production</a:t>
          </a:r>
          <a:endParaRPr lang="en-US" dirty="0"/>
        </a:p>
      </dgm:t>
    </dgm:pt>
    <dgm:pt modelId="{2B546859-1DAA-4D0B-9A73-3C1EB127BCBE}" type="parTrans" cxnId="{EF75B734-86A2-4997-BEC9-3B7A55FD0B67}">
      <dgm:prSet/>
      <dgm:spPr/>
      <dgm:t>
        <a:bodyPr/>
        <a:lstStyle/>
        <a:p>
          <a:endParaRPr lang="en-US"/>
        </a:p>
      </dgm:t>
    </dgm:pt>
    <dgm:pt modelId="{9EC201E9-64FE-477D-8ED2-FA2578BEC92A}" type="sibTrans" cxnId="{EF75B734-86A2-4997-BEC9-3B7A55FD0B67}">
      <dgm:prSet/>
      <dgm:spPr/>
      <dgm:t>
        <a:bodyPr/>
        <a:lstStyle/>
        <a:p>
          <a:endParaRPr lang="en-US"/>
        </a:p>
      </dgm:t>
    </dgm:pt>
    <dgm:pt modelId="{9074BCE2-7227-4FDE-8E47-4904B9C8FDA6}" type="pres">
      <dgm:prSet presAssocID="{EE6DAF6A-9D9C-42B9-806D-8E64D8B9884F}" presName="cycle" presStyleCnt="0">
        <dgm:presLayoutVars>
          <dgm:chMax val="1"/>
          <dgm:dir/>
          <dgm:animLvl val="ctr"/>
          <dgm:resizeHandles val="exact"/>
        </dgm:presLayoutVars>
      </dgm:prSet>
      <dgm:spPr/>
      <dgm:t>
        <a:bodyPr/>
        <a:lstStyle/>
        <a:p>
          <a:endParaRPr lang="en-US"/>
        </a:p>
      </dgm:t>
    </dgm:pt>
    <dgm:pt modelId="{4E982894-C569-441A-A0EE-7419A0535FA4}" type="pres">
      <dgm:prSet presAssocID="{3B7CD96C-00B7-462F-9FB9-E4BB92846CB7}" presName="centerShape" presStyleLbl="node0" presStyleIdx="0" presStyleCnt="1"/>
      <dgm:spPr/>
      <dgm:t>
        <a:bodyPr/>
        <a:lstStyle/>
        <a:p>
          <a:endParaRPr lang="en-US"/>
        </a:p>
      </dgm:t>
    </dgm:pt>
    <dgm:pt modelId="{47E3129D-E96E-46F1-AA31-2E8F31F79777}" type="pres">
      <dgm:prSet presAssocID="{22EFD705-9F43-4712-A5A7-B683597BDAB6}" presName="parTrans" presStyleLbl="bgSibTrans2D1" presStyleIdx="0" presStyleCnt="3"/>
      <dgm:spPr/>
      <dgm:t>
        <a:bodyPr/>
        <a:lstStyle/>
        <a:p>
          <a:endParaRPr lang="en-US"/>
        </a:p>
      </dgm:t>
    </dgm:pt>
    <dgm:pt modelId="{BEFCAE7B-C36A-4DA4-ADBE-E19E655380CB}" type="pres">
      <dgm:prSet presAssocID="{2943465B-24CA-4BFD-8894-1F2F058C6C4F}" presName="node" presStyleLbl="node1" presStyleIdx="0" presStyleCnt="3">
        <dgm:presLayoutVars>
          <dgm:bulletEnabled val="1"/>
        </dgm:presLayoutVars>
      </dgm:prSet>
      <dgm:spPr/>
      <dgm:t>
        <a:bodyPr/>
        <a:lstStyle/>
        <a:p>
          <a:endParaRPr lang="en-US"/>
        </a:p>
      </dgm:t>
    </dgm:pt>
    <dgm:pt modelId="{9E069454-8A4D-41AF-B871-3410CEEF97C9}" type="pres">
      <dgm:prSet presAssocID="{6BCFA22A-38DD-4752-BE2F-1A9C732989C8}" presName="parTrans" presStyleLbl="bgSibTrans2D1" presStyleIdx="1" presStyleCnt="3"/>
      <dgm:spPr/>
      <dgm:t>
        <a:bodyPr/>
        <a:lstStyle/>
        <a:p>
          <a:endParaRPr lang="en-US"/>
        </a:p>
      </dgm:t>
    </dgm:pt>
    <dgm:pt modelId="{2929B9F2-6FA2-4C76-AE4F-A6E6BD5708A1}" type="pres">
      <dgm:prSet presAssocID="{5FD52D51-69BC-4E56-8A39-5ABDBD02D584}" presName="node" presStyleLbl="node1" presStyleIdx="1" presStyleCnt="3">
        <dgm:presLayoutVars>
          <dgm:bulletEnabled val="1"/>
        </dgm:presLayoutVars>
      </dgm:prSet>
      <dgm:spPr/>
      <dgm:t>
        <a:bodyPr/>
        <a:lstStyle/>
        <a:p>
          <a:endParaRPr lang="en-US"/>
        </a:p>
      </dgm:t>
    </dgm:pt>
    <dgm:pt modelId="{F5D1D648-7F18-4436-B2E9-B85E8A59BD31}" type="pres">
      <dgm:prSet presAssocID="{989E47CC-50F8-4207-BD60-2C0E07C0A3B6}" presName="parTrans" presStyleLbl="bgSibTrans2D1" presStyleIdx="2" presStyleCnt="3"/>
      <dgm:spPr/>
      <dgm:t>
        <a:bodyPr/>
        <a:lstStyle/>
        <a:p>
          <a:endParaRPr lang="en-US"/>
        </a:p>
      </dgm:t>
    </dgm:pt>
    <dgm:pt modelId="{BE735DC1-DC98-4146-9DD3-822A3240DB90}" type="pres">
      <dgm:prSet presAssocID="{383AB600-C914-49A1-8B0D-C964C537F0DF}" presName="node" presStyleLbl="node1" presStyleIdx="2" presStyleCnt="3">
        <dgm:presLayoutVars>
          <dgm:bulletEnabled val="1"/>
        </dgm:presLayoutVars>
      </dgm:prSet>
      <dgm:spPr/>
      <dgm:t>
        <a:bodyPr/>
        <a:lstStyle/>
        <a:p>
          <a:endParaRPr lang="en-US"/>
        </a:p>
      </dgm:t>
    </dgm:pt>
  </dgm:ptLst>
  <dgm:cxnLst>
    <dgm:cxn modelId="{526BC9B0-E8FA-4712-A261-E5F86C21F8D7}" type="presOf" srcId="{2943465B-24CA-4BFD-8894-1F2F058C6C4F}" destId="{BEFCAE7B-C36A-4DA4-ADBE-E19E655380CB}" srcOrd="0" destOrd="0" presId="urn:microsoft.com/office/officeart/2005/8/layout/radial4"/>
    <dgm:cxn modelId="{68B08C47-BAC8-4BDD-92CB-1C487324E8A2}" type="presOf" srcId="{EE6DAF6A-9D9C-42B9-806D-8E64D8B9884F}" destId="{9074BCE2-7227-4FDE-8E47-4904B9C8FDA6}" srcOrd="0" destOrd="0" presId="urn:microsoft.com/office/officeart/2005/8/layout/radial4"/>
    <dgm:cxn modelId="{BEE8FEEE-8943-49F7-9377-529650EE9B49}" type="presOf" srcId="{3B7CD96C-00B7-462F-9FB9-E4BB92846CB7}" destId="{4E982894-C569-441A-A0EE-7419A0535FA4}" srcOrd="0" destOrd="0" presId="urn:microsoft.com/office/officeart/2005/8/layout/radial4"/>
    <dgm:cxn modelId="{1AA18FD3-479E-4FAB-8DAB-554043F34CC5}" srcId="{3B7CD96C-00B7-462F-9FB9-E4BB92846CB7}" destId="{383AB600-C914-49A1-8B0D-C964C537F0DF}" srcOrd="2" destOrd="0" parTransId="{989E47CC-50F8-4207-BD60-2C0E07C0A3B6}" sibTransId="{A15636AB-3FDF-445C-B1A3-A954E99D73CC}"/>
    <dgm:cxn modelId="{C18C0A29-DC90-4AE9-9E04-D8082121DF30}" srcId="{3B7CD96C-00B7-462F-9FB9-E4BB92846CB7}" destId="{5FD52D51-69BC-4E56-8A39-5ABDBD02D584}" srcOrd="1" destOrd="0" parTransId="{6BCFA22A-38DD-4752-BE2F-1A9C732989C8}" sibTransId="{D7832993-42E5-49D3-A625-8652BBBAE6B9}"/>
    <dgm:cxn modelId="{EF75B734-86A2-4997-BEC9-3B7A55FD0B67}" srcId="{EE6DAF6A-9D9C-42B9-806D-8E64D8B9884F}" destId="{3B7CD96C-00B7-462F-9FB9-E4BB92846CB7}" srcOrd="0" destOrd="0" parTransId="{2B546859-1DAA-4D0B-9A73-3C1EB127BCBE}" sibTransId="{9EC201E9-64FE-477D-8ED2-FA2578BEC92A}"/>
    <dgm:cxn modelId="{401A6196-33FD-4BE4-9E02-137955C7005F}" type="presOf" srcId="{989E47CC-50F8-4207-BD60-2C0E07C0A3B6}" destId="{F5D1D648-7F18-4436-B2E9-B85E8A59BD31}" srcOrd="0" destOrd="0" presId="urn:microsoft.com/office/officeart/2005/8/layout/radial4"/>
    <dgm:cxn modelId="{1B1BF02F-BEBF-48E6-9A29-709A116563C7}" type="presOf" srcId="{383AB600-C914-49A1-8B0D-C964C537F0DF}" destId="{BE735DC1-DC98-4146-9DD3-822A3240DB90}" srcOrd="0" destOrd="0" presId="urn:microsoft.com/office/officeart/2005/8/layout/radial4"/>
    <dgm:cxn modelId="{431E7FC8-5ED7-4EFD-A874-D924FB090BF2}" type="presOf" srcId="{6BCFA22A-38DD-4752-BE2F-1A9C732989C8}" destId="{9E069454-8A4D-41AF-B871-3410CEEF97C9}" srcOrd="0" destOrd="0" presId="urn:microsoft.com/office/officeart/2005/8/layout/radial4"/>
    <dgm:cxn modelId="{10128C53-0933-4A1D-BACB-2BBDBD5E4ADC}" type="presOf" srcId="{5FD52D51-69BC-4E56-8A39-5ABDBD02D584}" destId="{2929B9F2-6FA2-4C76-AE4F-A6E6BD5708A1}" srcOrd="0" destOrd="0" presId="urn:microsoft.com/office/officeart/2005/8/layout/radial4"/>
    <dgm:cxn modelId="{4BC14F00-44FF-4B20-AB61-B56911950B88}" type="presOf" srcId="{22EFD705-9F43-4712-A5A7-B683597BDAB6}" destId="{47E3129D-E96E-46F1-AA31-2E8F31F79777}" srcOrd="0" destOrd="0" presId="urn:microsoft.com/office/officeart/2005/8/layout/radial4"/>
    <dgm:cxn modelId="{51E6D48F-A7DF-413F-8AE3-86B5C58ABF03}" srcId="{3B7CD96C-00B7-462F-9FB9-E4BB92846CB7}" destId="{2943465B-24CA-4BFD-8894-1F2F058C6C4F}" srcOrd="0" destOrd="0" parTransId="{22EFD705-9F43-4712-A5A7-B683597BDAB6}" sibTransId="{10D3C96F-FA81-4B3C-9644-2DE4A5195B30}"/>
    <dgm:cxn modelId="{997F5FA1-48D2-43B1-A905-DCA3FB04E318}" type="presParOf" srcId="{9074BCE2-7227-4FDE-8E47-4904B9C8FDA6}" destId="{4E982894-C569-441A-A0EE-7419A0535FA4}" srcOrd="0" destOrd="0" presId="urn:microsoft.com/office/officeart/2005/8/layout/radial4"/>
    <dgm:cxn modelId="{D2E9E062-E6A8-4F01-B307-73494ED99A67}" type="presParOf" srcId="{9074BCE2-7227-4FDE-8E47-4904B9C8FDA6}" destId="{47E3129D-E96E-46F1-AA31-2E8F31F79777}" srcOrd="1" destOrd="0" presId="urn:microsoft.com/office/officeart/2005/8/layout/radial4"/>
    <dgm:cxn modelId="{576C98D3-B3EE-4971-B7A7-4843A4F2428B}" type="presParOf" srcId="{9074BCE2-7227-4FDE-8E47-4904B9C8FDA6}" destId="{BEFCAE7B-C36A-4DA4-ADBE-E19E655380CB}" srcOrd="2" destOrd="0" presId="urn:microsoft.com/office/officeart/2005/8/layout/radial4"/>
    <dgm:cxn modelId="{C8BCD0B3-6DE0-474A-98F6-B680BB53A8CC}" type="presParOf" srcId="{9074BCE2-7227-4FDE-8E47-4904B9C8FDA6}" destId="{9E069454-8A4D-41AF-B871-3410CEEF97C9}" srcOrd="3" destOrd="0" presId="urn:microsoft.com/office/officeart/2005/8/layout/radial4"/>
    <dgm:cxn modelId="{ECA09F8E-437F-4F2C-8E40-853BFC623645}" type="presParOf" srcId="{9074BCE2-7227-4FDE-8E47-4904B9C8FDA6}" destId="{2929B9F2-6FA2-4C76-AE4F-A6E6BD5708A1}" srcOrd="4" destOrd="0" presId="urn:microsoft.com/office/officeart/2005/8/layout/radial4"/>
    <dgm:cxn modelId="{1975A1C2-EA8F-4CB6-9DDF-9E3B046D48A3}" type="presParOf" srcId="{9074BCE2-7227-4FDE-8E47-4904B9C8FDA6}" destId="{F5D1D648-7F18-4436-B2E9-B85E8A59BD31}" srcOrd="5" destOrd="0" presId="urn:microsoft.com/office/officeart/2005/8/layout/radial4"/>
    <dgm:cxn modelId="{A8372E24-C61C-41A8-B8B1-38BF722E9270}" type="presParOf" srcId="{9074BCE2-7227-4FDE-8E47-4904B9C8FDA6}" destId="{BE735DC1-DC98-4146-9DD3-822A3240DB90}" srcOrd="6"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5693FBD-DB2A-42AB-BF9D-5E9AAD944BB2}" type="doc">
      <dgm:prSet loTypeId="urn:microsoft.com/office/officeart/2005/8/layout/radial5" loCatId="cycle" qsTypeId="urn:microsoft.com/office/officeart/2005/8/quickstyle/3d1" qsCatId="3D" csTypeId="urn:microsoft.com/office/officeart/2005/8/colors/colorful1" csCatId="colorful" phldr="1"/>
      <dgm:spPr/>
      <dgm:t>
        <a:bodyPr/>
        <a:lstStyle/>
        <a:p>
          <a:endParaRPr lang="en-US"/>
        </a:p>
      </dgm:t>
    </dgm:pt>
    <dgm:pt modelId="{66D68FD0-F75C-438B-9F01-2AA313EAABE0}">
      <dgm:prSet phldrT="[Text]" custT="1"/>
      <dgm:spPr/>
      <dgm:t>
        <a:bodyPr/>
        <a:lstStyle/>
        <a:p>
          <a:r>
            <a:rPr lang="en-US" sz="2000" dirty="0" smtClean="0"/>
            <a:t>Process of Talent Development</a:t>
          </a:r>
          <a:endParaRPr lang="en-US" sz="2000" dirty="0"/>
        </a:p>
      </dgm:t>
    </dgm:pt>
    <dgm:pt modelId="{0F080387-0418-4833-844B-342836B9986B}" type="parTrans" cxnId="{BDFA0579-FB87-4442-A07E-D38C56AED645}">
      <dgm:prSet/>
      <dgm:spPr/>
      <dgm:t>
        <a:bodyPr/>
        <a:lstStyle/>
        <a:p>
          <a:endParaRPr lang="en-US"/>
        </a:p>
      </dgm:t>
    </dgm:pt>
    <dgm:pt modelId="{0C185206-500F-4617-9A90-84D595F08566}" type="sibTrans" cxnId="{BDFA0579-FB87-4442-A07E-D38C56AED645}">
      <dgm:prSet/>
      <dgm:spPr/>
      <dgm:t>
        <a:bodyPr/>
        <a:lstStyle/>
        <a:p>
          <a:endParaRPr lang="en-US"/>
        </a:p>
      </dgm:t>
    </dgm:pt>
    <dgm:pt modelId="{CAA1E814-8119-4277-95F6-18EE0B612F66}">
      <dgm:prSet phldrT="[Text]" custT="1"/>
      <dgm:spPr/>
      <dgm:t>
        <a:bodyPr/>
        <a:lstStyle/>
        <a:p>
          <a:r>
            <a:rPr lang="en-US" sz="2000" dirty="0" smtClean="0"/>
            <a:t>piano, violin,  voice</a:t>
          </a:r>
          <a:endParaRPr lang="en-US" sz="2000" dirty="0"/>
        </a:p>
      </dgm:t>
    </dgm:pt>
    <dgm:pt modelId="{7FB408E4-1A75-4D4E-9EC5-3FA152029197}" type="parTrans" cxnId="{6970990C-B53A-44E6-A201-9267A1DB3C24}">
      <dgm:prSet/>
      <dgm:spPr/>
      <dgm:t>
        <a:bodyPr/>
        <a:lstStyle/>
        <a:p>
          <a:endParaRPr lang="en-US"/>
        </a:p>
      </dgm:t>
    </dgm:pt>
    <dgm:pt modelId="{99446582-3288-494A-B95A-F4B540F1DC93}" type="sibTrans" cxnId="{6970990C-B53A-44E6-A201-9267A1DB3C24}">
      <dgm:prSet/>
      <dgm:spPr/>
      <dgm:t>
        <a:bodyPr/>
        <a:lstStyle/>
        <a:p>
          <a:endParaRPr lang="en-US"/>
        </a:p>
      </dgm:t>
    </dgm:pt>
    <dgm:pt modelId="{10DB160A-0949-4CB0-91D8-44A9C65CCA55}">
      <dgm:prSet phldrT="[Text]" custT="1"/>
      <dgm:spPr/>
      <dgm:t>
        <a:bodyPr/>
        <a:lstStyle/>
        <a:p>
          <a:r>
            <a:rPr lang="en-US" sz="2000" dirty="0" smtClean="0"/>
            <a:t>basketball, gymnastics, tennis</a:t>
          </a:r>
          <a:endParaRPr lang="en-US" sz="2000" dirty="0"/>
        </a:p>
      </dgm:t>
    </dgm:pt>
    <dgm:pt modelId="{071D2E00-AB03-4968-8622-4CFD8729BBE8}" type="parTrans" cxnId="{8C2AD371-4765-4A7B-9196-6BFECE65E5D1}">
      <dgm:prSet/>
      <dgm:spPr/>
      <dgm:t>
        <a:bodyPr/>
        <a:lstStyle/>
        <a:p>
          <a:endParaRPr lang="en-US"/>
        </a:p>
      </dgm:t>
    </dgm:pt>
    <dgm:pt modelId="{7979A4F2-51E0-45E9-9A88-54CE8098E306}" type="sibTrans" cxnId="{8C2AD371-4765-4A7B-9196-6BFECE65E5D1}">
      <dgm:prSet/>
      <dgm:spPr/>
      <dgm:t>
        <a:bodyPr/>
        <a:lstStyle/>
        <a:p>
          <a:endParaRPr lang="en-US"/>
        </a:p>
      </dgm:t>
    </dgm:pt>
    <dgm:pt modelId="{96385B10-7A78-4A1C-89C5-52785323FB66}">
      <dgm:prSet phldrT="[Text]" custT="1"/>
      <dgm:spPr/>
      <dgm:t>
        <a:bodyPr/>
        <a:lstStyle/>
        <a:p>
          <a:r>
            <a:rPr lang="en-US" sz="2000" dirty="0" smtClean="0"/>
            <a:t>academics</a:t>
          </a:r>
          <a:endParaRPr lang="en-US" sz="2000" dirty="0"/>
        </a:p>
      </dgm:t>
    </dgm:pt>
    <dgm:pt modelId="{57E99AED-2570-486C-9E58-EBB0245F36EB}" type="parTrans" cxnId="{5DE78E39-066B-4944-9D48-13A97D648977}">
      <dgm:prSet/>
      <dgm:spPr/>
      <dgm:t>
        <a:bodyPr/>
        <a:lstStyle/>
        <a:p>
          <a:endParaRPr lang="en-US"/>
        </a:p>
      </dgm:t>
    </dgm:pt>
    <dgm:pt modelId="{58A794A6-FF42-4ABC-8D02-AA271B1E4C7E}" type="sibTrans" cxnId="{5DE78E39-066B-4944-9D48-13A97D648977}">
      <dgm:prSet/>
      <dgm:spPr/>
      <dgm:t>
        <a:bodyPr/>
        <a:lstStyle/>
        <a:p>
          <a:endParaRPr lang="en-US"/>
        </a:p>
      </dgm:t>
    </dgm:pt>
    <dgm:pt modelId="{AD24C830-03F1-47C1-A660-C8AA5508CE4B}" type="pres">
      <dgm:prSet presAssocID="{A5693FBD-DB2A-42AB-BF9D-5E9AAD944BB2}" presName="Name0" presStyleCnt="0">
        <dgm:presLayoutVars>
          <dgm:chMax val="1"/>
          <dgm:dir/>
          <dgm:animLvl val="ctr"/>
          <dgm:resizeHandles val="exact"/>
        </dgm:presLayoutVars>
      </dgm:prSet>
      <dgm:spPr/>
      <dgm:t>
        <a:bodyPr/>
        <a:lstStyle/>
        <a:p>
          <a:endParaRPr lang="en-US"/>
        </a:p>
      </dgm:t>
    </dgm:pt>
    <dgm:pt modelId="{E3D174CC-B462-4DCE-9E7C-D6C5C15512BB}" type="pres">
      <dgm:prSet presAssocID="{66D68FD0-F75C-438B-9F01-2AA313EAABE0}" presName="centerShape" presStyleLbl="node0" presStyleIdx="0" presStyleCnt="1" custScaleX="117295"/>
      <dgm:spPr/>
      <dgm:t>
        <a:bodyPr/>
        <a:lstStyle/>
        <a:p>
          <a:endParaRPr lang="en-US"/>
        </a:p>
      </dgm:t>
    </dgm:pt>
    <dgm:pt modelId="{3753EF00-388F-429D-944B-8D2A69B893D8}" type="pres">
      <dgm:prSet presAssocID="{7FB408E4-1A75-4D4E-9EC5-3FA152029197}" presName="parTrans" presStyleLbl="sibTrans2D1" presStyleIdx="0" presStyleCnt="3"/>
      <dgm:spPr/>
      <dgm:t>
        <a:bodyPr/>
        <a:lstStyle/>
        <a:p>
          <a:endParaRPr lang="en-US"/>
        </a:p>
      </dgm:t>
    </dgm:pt>
    <dgm:pt modelId="{67042CC2-909A-4DD5-8C60-08E4975577BA}" type="pres">
      <dgm:prSet presAssocID="{7FB408E4-1A75-4D4E-9EC5-3FA152029197}" presName="connectorText" presStyleLbl="sibTrans2D1" presStyleIdx="0" presStyleCnt="3"/>
      <dgm:spPr/>
      <dgm:t>
        <a:bodyPr/>
        <a:lstStyle/>
        <a:p>
          <a:endParaRPr lang="en-US"/>
        </a:p>
      </dgm:t>
    </dgm:pt>
    <dgm:pt modelId="{4B5F0D98-817D-46D2-96B8-5174645799CD}" type="pres">
      <dgm:prSet presAssocID="{CAA1E814-8119-4277-95F6-18EE0B612F66}" presName="node" presStyleLbl="node1" presStyleIdx="0" presStyleCnt="3">
        <dgm:presLayoutVars>
          <dgm:bulletEnabled val="1"/>
        </dgm:presLayoutVars>
      </dgm:prSet>
      <dgm:spPr/>
      <dgm:t>
        <a:bodyPr/>
        <a:lstStyle/>
        <a:p>
          <a:endParaRPr lang="en-US"/>
        </a:p>
      </dgm:t>
    </dgm:pt>
    <dgm:pt modelId="{F581CAB0-7CD2-4906-9283-D0FCA2FF9844}" type="pres">
      <dgm:prSet presAssocID="{071D2E00-AB03-4968-8622-4CFD8729BBE8}" presName="parTrans" presStyleLbl="sibTrans2D1" presStyleIdx="1" presStyleCnt="3"/>
      <dgm:spPr/>
      <dgm:t>
        <a:bodyPr/>
        <a:lstStyle/>
        <a:p>
          <a:endParaRPr lang="en-US"/>
        </a:p>
      </dgm:t>
    </dgm:pt>
    <dgm:pt modelId="{523F5F58-E886-47AC-B918-D70475591BF9}" type="pres">
      <dgm:prSet presAssocID="{071D2E00-AB03-4968-8622-4CFD8729BBE8}" presName="connectorText" presStyleLbl="sibTrans2D1" presStyleIdx="1" presStyleCnt="3"/>
      <dgm:spPr/>
      <dgm:t>
        <a:bodyPr/>
        <a:lstStyle/>
        <a:p>
          <a:endParaRPr lang="en-US"/>
        </a:p>
      </dgm:t>
    </dgm:pt>
    <dgm:pt modelId="{68197E66-9A22-4A47-AF7B-FEA238E3581F}" type="pres">
      <dgm:prSet presAssocID="{10DB160A-0949-4CB0-91D8-44A9C65CCA55}" presName="node" presStyleLbl="node1" presStyleIdx="1" presStyleCnt="3">
        <dgm:presLayoutVars>
          <dgm:bulletEnabled val="1"/>
        </dgm:presLayoutVars>
      </dgm:prSet>
      <dgm:spPr/>
      <dgm:t>
        <a:bodyPr/>
        <a:lstStyle/>
        <a:p>
          <a:endParaRPr lang="en-US"/>
        </a:p>
      </dgm:t>
    </dgm:pt>
    <dgm:pt modelId="{59864DBD-9DD3-42AF-9088-A92A0D359B04}" type="pres">
      <dgm:prSet presAssocID="{57E99AED-2570-486C-9E58-EBB0245F36EB}" presName="parTrans" presStyleLbl="sibTrans2D1" presStyleIdx="2" presStyleCnt="3"/>
      <dgm:spPr/>
      <dgm:t>
        <a:bodyPr/>
        <a:lstStyle/>
        <a:p>
          <a:endParaRPr lang="en-US"/>
        </a:p>
      </dgm:t>
    </dgm:pt>
    <dgm:pt modelId="{89A43854-D51A-476C-B2CE-10C2BB311546}" type="pres">
      <dgm:prSet presAssocID="{57E99AED-2570-486C-9E58-EBB0245F36EB}" presName="connectorText" presStyleLbl="sibTrans2D1" presStyleIdx="2" presStyleCnt="3"/>
      <dgm:spPr/>
      <dgm:t>
        <a:bodyPr/>
        <a:lstStyle/>
        <a:p>
          <a:endParaRPr lang="en-US"/>
        </a:p>
      </dgm:t>
    </dgm:pt>
    <dgm:pt modelId="{20E2953C-533A-4056-918E-324F609AAFC4}" type="pres">
      <dgm:prSet presAssocID="{96385B10-7A78-4A1C-89C5-52785323FB66}" presName="node" presStyleLbl="node1" presStyleIdx="2" presStyleCnt="3">
        <dgm:presLayoutVars>
          <dgm:bulletEnabled val="1"/>
        </dgm:presLayoutVars>
      </dgm:prSet>
      <dgm:spPr/>
      <dgm:t>
        <a:bodyPr/>
        <a:lstStyle/>
        <a:p>
          <a:endParaRPr lang="en-US"/>
        </a:p>
      </dgm:t>
    </dgm:pt>
  </dgm:ptLst>
  <dgm:cxnLst>
    <dgm:cxn modelId="{1DBEA44B-7C3D-4C8E-AFDB-99BAA3FACC65}" type="presOf" srcId="{57E99AED-2570-486C-9E58-EBB0245F36EB}" destId="{89A43854-D51A-476C-B2CE-10C2BB311546}" srcOrd="1" destOrd="0" presId="urn:microsoft.com/office/officeart/2005/8/layout/radial5"/>
    <dgm:cxn modelId="{35443B81-5856-4D9E-A3B8-A9D7B5D0B575}" type="presOf" srcId="{071D2E00-AB03-4968-8622-4CFD8729BBE8}" destId="{F581CAB0-7CD2-4906-9283-D0FCA2FF9844}" srcOrd="0" destOrd="0" presId="urn:microsoft.com/office/officeart/2005/8/layout/radial5"/>
    <dgm:cxn modelId="{770208AF-C94B-4818-99BB-FE19227AC90E}" type="presOf" srcId="{66D68FD0-F75C-438B-9F01-2AA313EAABE0}" destId="{E3D174CC-B462-4DCE-9E7C-D6C5C15512BB}" srcOrd="0" destOrd="0" presId="urn:microsoft.com/office/officeart/2005/8/layout/radial5"/>
    <dgm:cxn modelId="{8C2AD371-4765-4A7B-9196-6BFECE65E5D1}" srcId="{66D68FD0-F75C-438B-9F01-2AA313EAABE0}" destId="{10DB160A-0949-4CB0-91D8-44A9C65CCA55}" srcOrd="1" destOrd="0" parTransId="{071D2E00-AB03-4968-8622-4CFD8729BBE8}" sibTransId="{7979A4F2-51E0-45E9-9A88-54CE8098E306}"/>
    <dgm:cxn modelId="{031CE62A-8F6F-4BD8-B4B7-9F8CDA1278A2}" type="presOf" srcId="{7FB408E4-1A75-4D4E-9EC5-3FA152029197}" destId="{3753EF00-388F-429D-944B-8D2A69B893D8}" srcOrd="0" destOrd="0" presId="urn:microsoft.com/office/officeart/2005/8/layout/radial5"/>
    <dgm:cxn modelId="{56EE40B9-014B-4A91-8F57-870161ED2DAA}" type="presOf" srcId="{A5693FBD-DB2A-42AB-BF9D-5E9AAD944BB2}" destId="{AD24C830-03F1-47C1-A660-C8AA5508CE4B}" srcOrd="0" destOrd="0" presId="urn:microsoft.com/office/officeart/2005/8/layout/radial5"/>
    <dgm:cxn modelId="{6970990C-B53A-44E6-A201-9267A1DB3C24}" srcId="{66D68FD0-F75C-438B-9F01-2AA313EAABE0}" destId="{CAA1E814-8119-4277-95F6-18EE0B612F66}" srcOrd="0" destOrd="0" parTransId="{7FB408E4-1A75-4D4E-9EC5-3FA152029197}" sibTransId="{99446582-3288-494A-B95A-F4B540F1DC93}"/>
    <dgm:cxn modelId="{0B9676DC-97D4-42A6-A29F-85E4F36A1477}" type="presOf" srcId="{CAA1E814-8119-4277-95F6-18EE0B612F66}" destId="{4B5F0D98-817D-46D2-96B8-5174645799CD}" srcOrd="0" destOrd="0" presId="urn:microsoft.com/office/officeart/2005/8/layout/radial5"/>
    <dgm:cxn modelId="{B4939912-B612-4CDF-8EA6-89246B82A337}" type="presOf" srcId="{7FB408E4-1A75-4D4E-9EC5-3FA152029197}" destId="{67042CC2-909A-4DD5-8C60-08E4975577BA}" srcOrd="1" destOrd="0" presId="urn:microsoft.com/office/officeart/2005/8/layout/radial5"/>
    <dgm:cxn modelId="{5DE78E39-066B-4944-9D48-13A97D648977}" srcId="{66D68FD0-F75C-438B-9F01-2AA313EAABE0}" destId="{96385B10-7A78-4A1C-89C5-52785323FB66}" srcOrd="2" destOrd="0" parTransId="{57E99AED-2570-486C-9E58-EBB0245F36EB}" sibTransId="{58A794A6-FF42-4ABC-8D02-AA271B1E4C7E}"/>
    <dgm:cxn modelId="{BDFA0579-FB87-4442-A07E-D38C56AED645}" srcId="{A5693FBD-DB2A-42AB-BF9D-5E9AAD944BB2}" destId="{66D68FD0-F75C-438B-9F01-2AA313EAABE0}" srcOrd="0" destOrd="0" parTransId="{0F080387-0418-4833-844B-342836B9986B}" sibTransId="{0C185206-500F-4617-9A90-84D595F08566}"/>
    <dgm:cxn modelId="{E59D4E49-1F42-4584-B398-D8C3CC13D405}" type="presOf" srcId="{96385B10-7A78-4A1C-89C5-52785323FB66}" destId="{20E2953C-533A-4056-918E-324F609AAFC4}" srcOrd="0" destOrd="0" presId="urn:microsoft.com/office/officeart/2005/8/layout/radial5"/>
    <dgm:cxn modelId="{0927DC02-F82B-470F-9A41-B050E7D85685}" type="presOf" srcId="{10DB160A-0949-4CB0-91D8-44A9C65CCA55}" destId="{68197E66-9A22-4A47-AF7B-FEA238E3581F}" srcOrd="0" destOrd="0" presId="urn:microsoft.com/office/officeart/2005/8/layout/radial5"/>
    <dgm:cxn modelId="{895F62B8-0D32-4397-BD0E-746E85414228}" type="presOf" srcId="{57E99AED-2570-486C-9E58-EBB0245F36EB}" destId="{59864DBD-9DD3-42AF-9088-A92A0D359B04}" srcOrd="0" destOrd="0" presId="urn:microsoft.com/office/officeart/2005/8/layout/radial5"/>
    <dgm:cxn modelId="{28EF8E59-4208-4C1E-954E-28D91254FB0D}" type="presOf" srcId="{071D2E00-AB03-4968-8622-4CFD8729BBE8}" destId="{523F5F58-E886-47AC-B918-D70475591BF9}" srcOrd="1" destOrd="0" presId="urn:microsoft.com/office/officeart/2005/8/layout/radial5"/>
    <dgm:cxn modelId="{80E87EF0-E398-4F67-887D-E0C7C1F08129}" type="presParOf" srcId="{AD24C830-03F1-47C1-A660-C8AA5508CE4B}" destId="{E3D174CC-B462-4DCE-9E7C-D6C5C15512BB}" srcOrd="0" destOrd="0" presId="urn:microsoft.com/office/officeart/2005/8/layout/radial5"/>
    <dgm:cxn modelId="{C790FD35-71B1-44E8-9EB7-5CCA86579547}" type="presParOf" srcId="{AD24C830-03F1-47C1-A660-C8AA5508CE4B}" destId="{3753EF00-388F-429D-944B-8D2A69B893D8}" srcOrd="1" destOrd="0" presId="urn:microsoft.com/office/officeart/2005/8/layout/radial5"/>
    <dgm:cxn modelId="{10C7E5DF-61AF-40A4-84D7-3313648467CE}" type="presParOf" srcId="{3753EF00-388F-429D-944B-8D2A69B893D8}" destId="{67042CC2-909A-4DD5-8C60-08E4975577BA}" srcOrd="0" destOrd="0" presId="urn:microsoft.com/office/officeart/2005/8/layout/radial5"/>
    <dgm:cxn modelId="{0EB0BEC2-502D-415D-A009-13B50E29B017}" type="presParOf" srcId="{AD24C830-03F1-47C1-A660-C8AA5508CE4B}" destId="{4B5F0D98-817D-46D2-96B8-5174645799CD}" srcOrd="2" destOrd="0" presId="urn:microsoft.com/office/officeart/2005/8/layout/radial5"/>
    <dgm:cxn modelId="{2188AE32-7668-4D14-9574-8CA35116CB6B}" type="presParOf" srcId="{AD24C830-03F1-47C1-A660-C8AA5508CE4B}" destId="{F581CAB0-7CD2-4906-9283-D0FCA2FF9844}" srcOrd="3" destOrd="0" presId="urn:microsoft.com/office/officeart/2005/8/layout/radial5"/>
    <dgm:cxn modelId="{235076A9-A63F-4DCE-939B-52E6B3D74A77}" type="presParOf" srcId="{F581CAB0-7CD2-4906-9283-D0FCA2FF9844}" destId="{523F5F58-E886-47AC-B918-D70475591BF9}" srcOrd="0" destOrd="0" presId="urn:microsoft.com/office/officeart/2005/8/layout/radial5"/>
    <dgm:cxn modelId="{096B4F0D-424E-4D3E-9251-28C97E9AA6DA}" type="presParOf" srcId="{AD24C830-03F1-47C1-A660-C8AA5508CE4B}" destId="{68197E66-9A22-4A47-AF7B-FEA238E3581F}" srcOrd="4" destOrd="0" presId="urn:microsoft.com/office/officeart/2005/8/layout/radial5"/>
    <dgm:cxn modelId="{A611A23A-72C3-4F84-838A-24322BBFC711}" type="presParOf" srcId="{AD24C830-03F1-47C1-A660-C8AA5508CE4B}" destId="{59864DBD-9DD3-42AF-9088-A92A0D359B04}" srcOrd="5" destOrd="0" presId="urn:microsoft.com/office/officeart/2005/8/layout/radial5"/>
    <dgm:cxn modelId="{8F5F6BFD-7F87-4305-9DF7-879A59BAE146}" type="presParOf" srcId="{59864DBD-9DD3-42AF-9088-A92A0D359B04}" destId="{89A43854-D51A-476C-B2CE-10C2BB311546}" srcOrd="0" destOrd="0" presId="urn:microsoft.com/office/officeart/2005/8/layout/radial5"/>
    <dgm:cxn modelId="{1DB66A35-DDEA-4258-BFD1-BC3872CAA9C8}" type="presParOf" srcId="{AD24C830-03F1-47C1-A660-C8AA5508CE4B}" destId="{20E2953C-533A-4056-918E-324F609AAFC4}" srcOrd="6"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5708E9C-6D67-4577-BACC-39F2C1923E35}" type="doc">
      <dgm:prSet loTypeId="urn:microsoft.com/office/officeart/2005/8/layout/funnel1" loCatId="process" qsTypeId="urn:microsoft.com/office/officeart/2005/8/quickstyle/3d1" qsCatId="3D" csTypeId="urn:microsoft.com/office/officeart/2005/8/colors/colorful4" csCatId="colorful" phldr="1"/>
      <dgm:spPr/>
      <dgm:t>
        <a:bodyPr/>
        <a:lstStyle/>
        <a:p>
          <a:endParaRPr lang="en-US"/>
        </a:p>
      </dgm:t>
    </dgm:pt>
    <dgm:pt modelId="{54C6B683-F90A-4981-B40D-8232A9694CE7}">
      <dgm:prSet phldrT="[Text]"/>
      <dgm:spPr/>
      <dgm:t>
        <a:bodyPr/>
        <a:lstStyle/>
        <a:p>
          <a:r>
            <a:rPr lang="en-US" dirty="0" smtClean="0"/>
            <a:t>Lack of challenging curriculum</a:t>
          </a:r>
          <a:endParaRPr lang="en-US" dirty="0"/>
        </a:p>
      </dgm:t>
    </dgm:pt>
    <dgm:pt modelId="{852304BF-47AC-42BB-A9CE-53D20989B562}" type="parTrans" cxnId="{7564BE65-BD16-4507-A272-6AC7E81F2F80}">
      <dgm:prSet/>
      <dgm:spPr/>
      <dgm:t>
        <a:bodyPr/>
        <a:lstStyle/>
        <a:p>
          <a:endParaRPr lang="en-US"/>
        </a:p>
      </dgm:t>
    </dgm:pt>
    <dgm:pt modelId="{05D986E1-F859-4A46-8FE5-6BF63F7F3CC0}" type="sibTrans" cxnId="{7564BE65-BD16-4507-A272-6AC7E81F2F80}">
      <dgm:prSet/>
      <dgm:spPr/>
      <dgm:t>
        <a:bodyPr/>
        <a:lstStyle/>
        <a:p>
          <a:endParaRPr lang="en-US"/>
        </a:p>
      </dgm:t>
    </dgm:pt>
    <dgm:pt modelId="{266CA3ED-4B4F-4F59-A27F-5371FE0400B7}">
      <dgm:prSet phldrT="[Text]"/>
      <dgm:spPr/>
      <dgm:t>
        <a:bodyPr/>
        <a:lstStyle/>
        <a:p>
          <a:r>
            <a:rPr lang="en-US" dirty="0" smtClean="0"/>
            <a:t>Untrained teachers</a:t>
          </a:r>
          <a:endParaRPr lang="en-US" dirty="0"/>
        </a:p>
      </dgm:t>
    </dgm:pt>
    <dgm:pt modelId="{C47A5F80-9A37-42D3-B7C0-43375A139068}" type="parTrans" cxnId="{743746AF-F6D2-4E52-AC08-A09F8BB8AFA8}">
      <dgm:prSet/>
      <dgm:spPr/>
      <dgm:t>
        <a:bodyPr/>
        <a:lstStyle/>
        <a:p>
          <a:endParaRPr lang="en-US"/>
        </a:p>
      </dgm:t>
    </dgm:pt>
    <dgm:pt modelId="{CB47DB7C-1B68-46E7-A193-15AE44D94DB7}" type="sibTrans" cxnId="{743746AF-F6D2-4E52-AC08-A09F8BB8AFA8}">
      <dgm:prSet/>
      <dgm:spPr/>
      <dgm:t>
        <a:bodyPr/>
        <a:lstStyle/>
        <a:p>
          <a:endParaRPr lang="en-US"/>
        </a:p>
      </dgm:t>
    </dgm:pt>
    <dgm:pt modelId="{55396558-5C5B-4E3C-B8EB-0D3ACB209375}">
      <dgm:prSet phldrT="[Text]"/>
      <dgm:spPr/>
      <dgm:t>
        <a:bodyPr/>
        <a:lstStyle/>
        <a:p>
          <a:r>
            <a:rPr lang="en-US" dirty="0" smtClean="0"/>
            <a:t>Underidentified</a:t>
          </a:r>
          <a:endParaRPr lang="en-US" dirty="0"/>
        </a:p>
      </dgm:t>
    </dgm:pt>
    <dgm:pt modelId="{B0A0E5A9-C2F3-4F9C-95D9-0BD90F0EB49D}" type="parTrans" cxnId="{B962A69D-2899-42AF-A800-91D424B06410}">
      <dgm:prSet/>
      <dgm:spPr/>
      <dgm:t>
        <a:bodyPr/>
        <a:lstStyle/>
        <a:p>
          <a:endParaRPr lang="en-US"/>
        </a:p>
      </dgm:t>
    </dgm:pt>
    <dgm:pt modelId="{CC35F616-BD0E-4A01-8255-7BE1008A3509}" type="sibTrans" cxnId="{B962A69D-2899-42AF-A800-91D424B06410}">
      <dgm:prSet/>
      <dgm:spPr/>
      <dgm:t>
        <a:bodyPr/>
        <a:lstStyle/>
        <a:p>
          <a:endParaRPr lang="en-US"/>
        </a:p>
      </dgm:t>
    </dgm:pt>
    <dgm:pt modelId="{8BA72354-4934-43F0-80E3-B0AF25580C19}">
      <dgm:prSet phldrT="[Text]" custT="1"/>
      <dgm:spPr/>
      <dgm:t>
        <a:bodyPr/>
        <a:lstStyle/>
        <a:p>
          <a:r>
            <a:rPr lang="en-US" sz="2800" dirty="0" smtClean="0"/>
            <a:t>Lost performance</a:t>
          </a:r>
          <a:endParaRPr lang="en-US" sz="2800" dirty="0"/>
        </a:p>
      </dgm:t>
    </dgm:pt>
    <dgm:pt modelId="{223E39D1-8250-40B2-B56B-5DE92724770D}" type="parTrans" cxnId="{048C3027-D96A-4EB1-9CAA-2F5E8B474DA0}">
      <dgm:prSet/>
      <dgm:spPr/>
      <dgm:t>
        <a:bodyPr/>
        <a:lstStyle/>
        <a:p>
          <a:endParaRPr lang="en-US"/>
        </a:p>
      </dgm:t>
    </dgm:pt>
    <dgm:pt modelId="{77AD370F-BA62-43E1-9060-3E8C7F88E6F8}" type="sibTrans" cxnId="{048C3027-D96A-4EB1-9CAA-2F5E8B474DA0}">
      <dgm:prSet/>
      <dgm:spPr/>
      <dgm:t>
        <a:bodyPr/>
        <a:lstStyle/>
        <a:p>
          <a:endParaRPr lang="en-US"/>
        </a:p>
      </dgm:t>
    </dgm:pt>
    <dgm:pt modelId="{0B11D970-3B5C-472B-9CF7-8CFC98F47B45}" type="pres">
      <dgm:prSet presAssocID="{55708E9C-6D67-4577-BACC-39F2C1923E35}" presName="Name0" presStyleCnt="0">
        <dgm:presLayoutVars>
          <dgm:chMax val="4"/>
          <dgm:resizeHandles val="exact"/>
        </dgm:presLayoutVars>
      </dgm:prSet>
      <dgm:spPr/>
      <dgm:t>
        <a:bodyPr/>
        <a:lstStyle/>
        <a:p>
          <a:endParaRPr lang="en-US"/>
        </a:p>
      </dgm:t>
    </dgm:pt>
    <dgm:pt modelId="{A1860528-585F-4FA2-BB41-10EF343B3A0B}" type="pres">
      <dgm:prSet presAssocID="{55708E9C-6D67-4577-BACC-39F2C1923E35}" presName="ellipse" presStyleLbl="trBgShp" presStyleIdx="0" presStyleCnt="1" custLinFactY="8209" custLinFactNeighborY="100000"/>
      <dgm:spPr/>
    </dgm:pt>
    <dgm:pt modelId="{78C82396-0E1D-4228-AEC9-BFD63C2DE5C7}" type="pres">
      <dgm:prSet presAssocID="{55708E9C-6D67-4577-BACC-39F2C1923E35}" presName="arrow1" presStyleLbl="fgShp" presStyleIdx="0" presStyleCnt="1"/>
      <dgm:spPr/>
    </dgm:pt>
    <dgm:pt modelId="{AF2023CC-61A0-47BE-8F89-6E23CFA83D65}" type="pres">
      <dgm:prSet presAssocID="{55708E9C-6D67-4577-BACC-39F2C1923E35}" presName="rectangle" presStyleLbl="revTx" presStyleIdx="0" presStyleCnt="1">
        <dgm:presLayoutVars>
          <dgm:bulletEnabled val="1"/>
        </dgm:presLayoutVars>
      </dgm:prSet>
      <dgm:spPr/>
      <dgm:t>
        <a:bodyPr/>
        <a:lstStyle/>
        <a:p>
          <a:endParaRPr lang="en-US"/>
        </a:p>
      </dgm:t>
    </dgm:pt>
    <dgm:pt modelId="{AC5B2C29-15E5-4C50-8702-4830E2A76F70}" type="pres">
      <dgm:prSet presAssocID="{266CA3ED-4B4F-4F59-A27F-5371FE0400B7}" presName="item1" presStyleLbl="node1" presStyleIdx="0" presStyleCnt="3">
        <dgm:presLayoutVars>
          <dgm:bulletEnabled val="1"/>
        </dgm:presLayoutVars>
      </dgm:prSet>
      <dgm:spPr/>
      <dgm:t>
        <a:bodyPr/>
        <a:lstStyle/>
        <a:p>
          <a:endParaRPr lang="en-US"/>
        </a:p>
      </dgm:t>
    </dgm:pt>
    <dgm:pt modelId="{7C5BB186-10B2-4C7C-8E92-D8BB9FCA1FDF}" type="pres">
      <dgm:prSet presAssocID="{55396558-5C5B-4E3C-B8EB-0D3ACB209375}" presName="item2" presStyleLbl="node1" presStyleIdx="1" presStyleCnt="3">
        <dgm:presLayoutVars>
          <dgm:bulletEnabled val="1"/>
        </dgm:presLayoutVars>
      </dgm:prSet>
      <dgm:spPr/>
      <dgm:t>
        <a:bodyPr/>
        <a:lstStyle/>
        <a:p>
          <a:endParaRPr lang="en-US"/>
        </a:p>
      </dgm:t>
    </dgm:pt>
    <dgm:pt modelId="{12CC553D-4BAC-49AE-9654-62ADE34F77B8}" type="pres">
      <dgm:prSet presAssocID="{8BA72354-4934-43F0-80E3-B0AF25580C19}" presName="item3" presStyleLbl="node1" presStyleIdx="2" presStyleCnt="3">
        <dgm:presLayoutVars>
          <dgm:bulletEnabled val="1"/>
        </dgm:presLayoutVars>
      </dgm:prSet>
      <dgm:spPr/>
      <dgm:t>
        <a:bodyPr/>
        <a:lstStyle/>
        <a:p>
          <a:endParaRPr lang="en-US"/>
        </a:p>
      </dgm:t>
    </dgm:pt>
    <dgm:pt modelId="{A17E4AB9-C947-4441-A789-8DA64096567D}" type="pres">
      <dgm:prSet presAssocID="{55708E9C-6D67-4577-BACC-39F2C1923E35}" presName="funnel" presStyleLbl="trAlignAcc1" presStyleIdx="0" presStyleCnt="1"/>
      <dgm:spPr/>
    </dgm:pt>
  </dgm:ptLst>
  <dgm:cxnLst>
    <dgm:cxn modelId="{B962A69D-2899-42AF-A800-91D424B06410}" srcId="{55708E9C-6D67-4577-BACC-39F2C1923E35}" destId="{55396558-5C5B-4E3C-B8EB-0D3ACB209375}" srcOrd="2" destOrd="0" parTransId="{B0A0E5A9-C2F3-4F9C-95D9-0BD90F0EB49D}" sibTransId="{CC35F616-BD0E-4A01-8255-7BE1008A3509}"/>
    <dgm:cxn modelId="{94BF0307-8394-4663-9C59-771C1463E995}" type="presOf" srcId="{55708E9C-6D67-4577-BACC-39F2C1923E35}" destId="{0B11D970-3B5C-472B-9CF7-8CFC98F47B45}" srcOrd="0" destOrd="0" presId="urn:microsoft.com/office/officeart/2005/8/layout/funnel1"/>
    <dgm:cxn modelId="{6A524FF1-9624-4A1E-98FF-145506B75444}" type="presOf" srcId="{8BA72354-4934-43F0-80E3-B0AF25580C19}" destId="{AF2023CC-61A0-47BE-8F89-6E23CFA83D65}" srcOrd="0" destOrd="0" presId="urn:microsoft.com/office/officeart/2005/8/layout/funnel1"/>
    <dgm:cxn modelId="{892B6C3C-1B01-429B-9075-D03F8DC328BA}" type="presOf" srcId="{266CA3ED-4B4F-4F59-A27F-5371FE0400B7}" destId="{7C5BB186-10B2-4C7C-8E92-D8BB9FCA1FDF}" srcOrd="0" destOrd="0" presId="urn:microsoft.com/office/officeart/2005/8/layout/funnel1"/>
    <dgm:cxn modelId="{743746AF-F6D2-4E52-AC08-A09F8BB8AFA8}" srcId="{55708E9C-6D67-4577-BACC-39F2C1923E35}" destId="{266CA3ED-4B4F-4F59-A27F-5371FE0400B7}" srcOrd="1" destOrd="0" parTransId="{C47A5F80-9A37-42D3-B7C0-43375A139068}" sibTransId="{CB47DB7C-1B68-46E7-A193-15AE44D94DB7}"/>
    <dgm:cxn modelId="{048C3027-D96A-4EB1-9CAA-2F5E8B474DA0}" srcId="{55708E9C-6D67-4577-BACC-39F2C1923E35}" destId="{8BA72354-4934-43F0-80E3-B0AF25580C19}" srcOrd="3" destOrd="0" parTransId="{223E39D1-8250-40B2-B56B-5DE92724770D}" sibTransId="{77AD370F-BA62-43E1-9060-3E8C7F88E6F8}"/>
    <dgm:cxn modelId="{7564BE65-BD16-4507-A272-6AC7E81F2F80}" srcId="{55708E9C-6D67-4577-BACC-39F2C1923E35}" destId="{54C6B683-F90A-4981-B40D-8232A9694CE7}" srcOrd="0" destOrd="0" parTransId="{852304BF-47AC-42BB-A9CE-53D20989B562}" sibTransId="{05D986E1-F859-4A46-8FE5-6BF63F7F3CC0}"/>
    <dgm:cxn modelId="{2BD0A8B7-19D9-486D-8A7F-27BFAB49116A}" type="presOf" srcId="{54C6B683-F90A-4981-B40D-8232A9694CE7}" destId="{12CC553D-4BAC-49AE-9654-62ADE34F77B8}" srcOrd="0" destOrd="0" presId="urn:microsoft.com/office/officeart/2005/8/layout/funnel1"/>
    <dgm:cxn modelId="{4DB51B17-101C-430D-8221-5E57E3DC6C40}" type="presOf" srcId="{55396558-5C5B-4E3C-B8EB-0D3ACB209375}" destId="{AC5B2C29-15E5-4C50-8702-4830E2A76F70}" srcOrd="0" destOrd="0" presId="urn:microsoft.com/office/officeart/2005/8/layout/funnel1"/>
    <dgm:cxn modelId="{F3E71B80-29D0-451C-A5D8-C3FACE723181}" type="presParOf" srcId="{0B11D970-3B5C-472B-9CF7-8CFC98F47B45}" destId="{A1860528-585F-4FA2-BB41-10EF343B3A0B}" srcOrd="0" destOrd="0" presId="urn:microsoft.com/office/officeart/2005/8/layout/funnel1"/>
    <dgm:cxn modelId="{AFE0B93C-CA61-41FE-9125-CF454B4F09AB}" type="presParOf" srcId="{0B11D970-3B5C-472B-9CF7-8CFC98F47B45}" destId="{78C82396-0E1D-4228-AEC9-BFD63C2DE5C7}" srcOrd="1" destOrd="0" presId="urn:microsoft.com/office/officeart/2005/8/layout/funnel1"/>
    <dgm:cxn modelId="{88BF9447-5FB3-4B81-9CE6-AD92F5446C31}" type="presParOf" srcId="{0B11D970-3B5C-472B-9CF7-8CFC98F47B45}" destId="{AF2023CC-61A0-47BE-8F89-6E23CFA83D65}" srcOrd="2" destOrd="0" presId="urn:microsoft.com/office/officeart/2005/8/layout/funnel1"/>
    <dgm:cxn modelId="{9718225E-64C7-49AF-A3F6-022A40973C11}" type="presParOf" srcId="{0B11D970-3B5C-472B-9CF7-8CFC98F47B45}" destId="{AC5B2C29-15E5-4C50-8702-4830E2A76F70}" srcOrd="3" destOrd="0" presId="urn:microsoft.com/office/officeart/2005/8/layout/funnel1"/>
    <dgm:cxn modelId="{88333721-F3E2-46EF-9C52-ED08C94DE57C}" type="presParOf" srcId="{0B11D970-3B5C-472B-9CF7-8CFC98F47B45}" destId="{7C5BB186-10B2-4C7C-8E92-D8BB9FCA1FDF}" srcOrd="4" destOrd="0" presId="urn:microsoft.com/office/officeart/2005/8/layout/funnel1"/>
    <dgm:cxn modelId="{DE8C8BA8-AAE6-4B33-BF1B-B9152D4F83F2}" type="presParOf" srcId="{0B11D970-3B5C-472B-9CF7-8CFC98F47B45}" destId="{12CC553D-4BAC-49AE-9654-62ADE34F77B8}" srcOrd="5" destOrd="0" presId="urn:microsoft.com/office/officeart/2005/8/layout/funnel1"/>
    <dgm:cxn modelId="{479647D4-2C90-4A7D-9A5E-5C57F229893C}" type="presParOf" srcId="{0B11D970-3B5C-472B-9CF7-8CFC98F47B45}" destId="{A17E4AB9-C947-4441-A789-8DA64096567D}" srcOrd="6" destOrd="0" presId="urn:microsoft.com/office/officeart/2005/8/layout/funne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DD9F2E-F667-442F-A47B-220BFBE6AE9E}" type="doc">
      <dgm:prSet loTypeId="urn:microsoft.com/office/officeart/2005/8/layout/arrow5" loCatId="relationship" qsTypeId="urn:microsoft.com/office/officeart/2005/8/quickstyle/3d2" qsCatId="3D" csTypeId="urn:microsoft.com/office/officeart/2005/8/colors/colorful4" csCatId="colorful" phldr="1"/>
      <dgm:spPr/>
      <dgm:t>
        <a:bodyPr/>
        <a:lstStyle/>
        <a:p>
          <a:endParaRPr lang="en-US"/>
        </a:p>
      </dgm:t>
    </dgm:pt>
    <dgm:pt modelId="{CD250591-E436-4D91-8FBD-4F130741EEF3}">
      <dgm:prSet phldrT="[Text]"/>
      <dgm:spPr/>
      <dgm:t>
        <a:bodyPr/>
        <a:lstStyle/>
        <a:p>
          <a:r>
            <a:rPr lang="en-US" dirty="0" smtClean="0"/>
            <a:t>Guilty</a:t>
          </a:r>
          <a:endParaRPr lang="en-US" dirty="0"/>
        </a:p>
      </dgm:t>
    </dgm:pt>
    <dgm:pt modelId="{C35FBC16-0546-49D4-BE55-CBA51F3BEE21}" type="parTrans" cxnId="{930EBEF4-CE78-4A80-9697-89B24AEC3F0E}">
      <dgm:prSet/>
      <dgm:spPr/>
      <dgm:t>
        <a:bodyPr/>
        <a:lstStyle/>
        <a:p>
          <a:endParaRPr lang="en-US"/>
        </a:p>
      </dgm:t>
    </dgm:pt>
    <dgm:pt modelId="{71C3E3C3-9C7C-430D-8062-F9C1FAC62441}" type="sibTrans" cxnId="{930EBEF4-CE78-4A80-9697-89B24AEC3F0E}">
      <dgm:prSet/>
      <dgm:spPr/>
      <dgm:t>
        <a:bodyPr/>
        <a:lstStyle/>
        <a:p>
          <a:endParaRPr lang="en-US"/>
        </a:p>
      </dgm:t>
    </dgm:pt>
    <dgm:pt modelId="{FD2FF5AF-0342-4697-A891-0D00CCC45CFF}">
      <dgm:prSet phldrT="[Text]"/>
      <dgm:spPr/>
      <dgm:t>
        <a:bodyPr/>
        <a:lstStyle/>
        <a:p>
          <a:r>
            <a:rPr lang="en-US" dirty="0" smtClean="0"/>
            <a:t>Not </a:t>
          </a:r>
          <a:r>
            <a:rPr lang="en-US" dirty="0" err="1" smtClean="0"/>
            <a:t>Guility</a:t>
          </a:r>
          <a:endParaRPr lang="en-US" dirty="0"/>
        </a:p>
      </dgm:t>
    </dgm:pt>
    <dgm:pt modelId="{70D97E99-3A01-4AFA-9520-1FB0EE3D47AE}" type="parTrans" cxnId="{E48DED75-FFA1-45F0-BED5-888A7641B8E9}">
      <dgm:prSet/>
      <dgm:spPr/>
      <dgm:t>
        <a:bodyPr/>
        <a:lstStyle/>
        <a:p>
          <a:endParaRPr lang="en-US"/>
        </a:p>
      </dgm:t>
    </dgm:pt>
    <dgm:pt modelId="{593FBA50-CEC0-4756-ACFA-3FF4C2854BC6}" type="sibTrans" cxnId="{E48DED75-FFA1-45F0-BED5-888A7641B8E9}">
      <dgm:prSet/>
      <dgm:spPr/>
      <dgm:t>
        <a:bodyPr/>
        <a:lstStyle/>
        <a:p>
          <a:endParaRPr lang="en-US"/>
        </a:p>
      </dgm:t>
    </dgm:pt>
    <dgm:pt modelId="{CF2C8480-C718-44CA-BC95-5FF7D5BC4F54}" type="pres">
      <dgm:prSet presAssocID="{09DD9F2E-F667-442F-A47B-220BFBE6AE9E}" presName="diagram" presStyleCnt="0">
        <dgm:presLayoutVars>
          <dgm:dir/>
          <dgm:resizeHandles val="exact"/>
        </dgm:presLayoutVars>
      </dgm:prSet>
      <dgm:spPr/>
      <dgm:t>
        <a:bodyPr/>
        <a:lstStyle/>
        <a:p>
          <a:endParaRPr lang="en-US"/>
        </a:p>
      </dgm:t>
    </dgm:pt>
    <dgm:pt modelId="{96EC4938-D7F5-46F3-B0B4-2AE8751D826C}" type="pres">
      <dgm:prSet presAssocID="{CD250591-E436-4D91-8FBD-4F130741EEF3}" presName="arrow" presStyleLbl="node1" presStyleIdx="0" presStyleCnt="2" custScaleY="100078">
        <dgm:presLayoutVars>
          <dgm:bulletEnabled val="1"/>
        </dgm:presLayoutVars>
      </dgm:prSet>
      <dgm:spPr/>
      <dgm:t>
        <a:bodyPr/>
        <a:lstStyle/>
        <a:p>
          <a:endParaRPr lang="en-US"/>
        </a:p>
      </dgm:t>
    </dgm:pt>
    <dgm:pt modelId="{89ABFC92-6B86-4B27-8A3E-A90484F4CFD5}" type="pres">
      <dgm:prSet presAssocID="{FD2FF5AF-0342-4697-A891-0D00CCC45CFF}" presName="arrow" presStyleLbl="node1" presStyleIdx="1" presStyleCnt="2">
        <dgm:presLayoutVars>
          <dgm:bulletEnabled val="1"/>
        </dgm:presLayoutVars>
      </dgm:prSet>
      <dgm:spPr/>
      <dgm:t>
        <a:bodyPr/>
        <a:lstStyle/>
        <a:p>
          <a:endParaRPr lang="en-US"/>
        </a:p>
      </dgm:t>
    </dgm:pt>
  </dgm:ptLst>
  <dgm:cxnLst>
    <dgm:cxn modelId="{E48DED75-FFA1-45F0-BED5-888A7641B8E9}" srcId="{09DD9F2E-F667-442F-A47B-220BFBE6AE9E}" destId="{FD2FF5AF-0342-4697-A891-0D00CCC45CFF}" srcOrd="1" destOrd="0" parTransId="{70D97E99-3A01-4AFA-9520-1FB0EE3D47AE}" sibTransId="{593FBA50-CEC0-4756-ACFA-3FF4C2854BC6}"/>
    <dgm:cxn modelId="{C3A25C9C-410B-4FB9-B329-FACCB9D03488}" type="presOf" srcId="{09DD9F2E-F667-442F-A47B-220BFBE6AE9E}" destId="{CF2C8480-C718-44CA-BC95-5FF7D5BC4F54}" srcOrd="0" destOrd="0" presId="urn:microsoft.com/office/officeart/2005/8/layout/arrow5"/>
    <dgm:cxn modelId="{930EBEF4-CE78-4A80-9697-89B24AEC3F0E}" srcId="{09DD9F2E-F667-442F-A47B-220BFBE6AE9E}" destId="{CD250591-E436-4D91-8FBD-4F130741EEF3}" srcOrd="0" destOrd="0" parTransId="{C35FBC16-0546-49D4-BE55-CBA51F3BEE21}" sibTransId="{71C3E3C3-9C7C-430D-8062-F9C1FAC62441}"/>
    <dgm:cxn modelId="{DD6BBFE3-8083-400A-A14B-21491BCA76AD}" type="presOf" srcId="{CD250591-E436-4D91-8FBD-4F130741EEF3}" destId="{96EC4938-D7F5-46F3-B0B4-2AE8751D826C}" srcOrd="0" destOrd="0" presId="urn:microsoft.com/office/officeart/2005/8/layout/arrow5"/>
    <dgm:cxn modelId="{46F252AE-0504-4C79-8D7B-41DAA3148395}" type="presOf" srcId="{FD2FF5AF-0342-4697-A891-0D00CCC45CFF}" destId="{89ABFC92-6B86-4B27-8A3E-A90484F4CFD5}" srcOrd="0" destOrd="0" presId="urn:microsoft.com/office/officeart/2005/8/layout/arrow5"/>
    <dgm:cxn modelId="{DFE26CBD-56D9-4B9C-86CA-1F904E2072EF}" type="presParOf" srcId="{CF2C8480-C718-44CA-BC95-5FF7D5BC4F54}" destId="{96EC4938-D7F5-46F3-B0B4-2AE8751D826C}" srcOrd="0" destOrd="0" presId="urn:microsoft.com/office/officeart/2005/8/layout/arrow5"/>
    <dgm:cxn modelId="{A4E484A4-327D-41EC-9053-40883D20EAA7}" type="presParOf" srcId="{CF2C8480-C718-44CA-BC95-5FF7D5BC4F54}" destId="{89ABFC92-6B86-4B27-8A3E-A90484F4CFD5}" srcOrd="1" destOrd="0" presId="urn:microsoft.com/office/officeart/2005/8/layout/arrow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83ADF7E-152A-49BC-B047-A27E00660D0C}" type="doc">
      <dgm:prSet loTypeId="urn:microsoft.com/office/officeart/2005/8/layout/hProcess9" loCatId="process" qsTypeId="urn:microsoft.com/office/officeart/2005/8/quickstyle/3d2" qsCatId="3D" csTypeId="urn:microsoft.com/office/officeart/2005/8/colors/colorful4" csCatId="colorful" phldr="1"/>
      <dgm:spPr/>
    </dgm:pt>
    <dgm:pt modelId="{F755C62A-3C51-42B0-9096-E47160A0C87A}">
      <dgm:prSet phldrT="[Text]"/>
      <dgm:spPr/>
      <dgm:t>
        <a:bodyPr/>
        <a:lstStyle/>
        <a:p>
          <a:r>
            <a:rPr lang="en-US" dirty="0" smtClean="0"/>
            <a:t>Identify </a:t>
          </a:r>
          <a:r>
            <a:rPr lang="en-US" dirty="0"/>
            <a:t>advanced potential</a:t>
          </a:r>
        </a:p>
      </dgm:t>
    </dgm:pt>
    <dgm:pt modelId="{F85B3F65-11A3-473C-A1A0-438D78BBF79C}" type="parTrans" cxnId="{224F7090-BCE5-460F-BAD1-4988D0DB5E08}">
      <dgm:prSet/>
      <dgm:spPr/>
      <dgm:t>
        <a:bodyPr/>
        <a:lstStyle/>
        <a:p>
          <a:endParaRPr lang="en-US"/>
        </a:p>
      </dgm:t>
    </dgm:pt>
    <dgm:pt modelId="{090707D9-6B6B-405A-8126-E2740ED73F59}" type="sibTrans" cxnId="{224F7090-BCE5-460F-BAD1-4988D0DB5E08}">
      <dgm:prSet/>
      <dgm:spPr/>
      <dgm:t>
        <a:bodyPr/>
        <a:lstStyle/>
        <a:p>
          <a:endParaRPr lang="en-US"/>
        </a:p>
      </dgm:t>
    </dgm:pt>
    <dgm:pt modelId="{F5A1E3C1-D972-4E76-8067-F026734B2CA9}">
      <dgm:prSet phldrT="[Text]"/>
      <dgm:spPr/>
      <dgm:t>
        <a:bodyPr/>
        <a:lstStyle/>
        <a:p>
          <a:r>
            <a:rPr lang="en-US" dirty="0" smtClean="0"/>
            <a:t>Provide appropriate environment</a:t>
          </a:r>
          <a:endParaRPr lang="en-US" dirty="0"/>
        </a:p>
      </dgm:t>
    </dgm:pt>
    <dgm:pt modelId="{8C639004-C108-43B8-B340-C145EE03E178}" type="parTrans" cxnId="{E9BDA2CE-BFEE-4527-8BF5-817B353565F4}">
      <dgm:prSet/>
      <dgm:spPr/>
      <dgm:t>
        <a:bodyPr/>
        <a:lstStyle/>
        <a:p>
          <a:endParaRPr lang="en-US"/>
        </a:p>
      </dgm:t>
    </dgm:pt>
    <dgm:pt modelId="{04BBCB7B-C67A-471A-AF97-537CD57AAB67}" type="sibTrans" cxnId="{E9BDA2CE-BFEE-4527-8BF5-817B353565F4}">
      <dgm:prSet/>
      <dgm:spPr/>
      <dgm:t>
        <a:bodyPr/>
        <a:lstStyle/>
        <a:p>
          <a:endParaRPr lang="en-US"/>
        </a:p>
      </dgm:t>
    </dgm:pt>
    <dgm:pt modelId="{1E681F0B-3D04-4ACD-89E9-0AA63764F7A6}">
      <dgm:prSet phldrT="[Text]"/>
      <dgm:spPr/>
      <dgm:t>
        <a:bodyPr/>
        <a:lstStyle/>
        <a:p>
          <a:pPr>
            <a:spcAft>
              <a:spcPts val="0"/>
            </a:spcAft>
          </a:pPr>
          <a:r>
            <a:rPr lang="en-US" dirty="0" smtClean="0"/>
            <a:t>Produce</a:t>
          </a:r>
        </a:p>
        <a:p>
          <a:pPr>
            <a:spcAft>
              <a:spcPts val="0"/>
            </a:spcAft>
          </a:pPr>
          <a:r>
            <a:rPr lang="en-US" dirty="0" smtClean="0"/>
            <a:t>advanced achievement</a:t>
          </a:r>
          <a:endParaRPr lang="en-US" dirty="0"/>
        </a:p>
      </dgm:t>
    </dgm:pt>
    <dgm:pt modelId="{0D0242D5-0B29-43F3-82C0-191143DDB2A2}" type="parTrans" cxnId="{70989F9C-87E6-4B0E-9C09-359F473131A5}">
      <dgm:prSet/>
      <dgm:spPr/>
      <dgm:t>
        <a:bodyPr/>
        <a:lstStyle/>
        <a:p>
          <a:endParaRPr lang="en-US"/>
        </a:p>
      </dgm:t>
    </dgm:pt>
    <dgm:pt modelId="{3E8DB9DD-CF24-40EE-A3A1-397E18EF3FF8}" type="sibTrans" cxnId="{70989F9C-87E6-4B0E-9C09-359F473131A5}">
      <dgm:prSet/>
      <dgm:spPr/>
      <dgm:t>
        <a:bodyPr/>
        <a:lstStyle/>
        <a:p>
          <a:endParaRPr lang="en-US"/>
        </a:p>
      </dgm:t>
    </dgm:pt>
    <dgm:pt modelId="{9C705675-DBEA-4E1B-B174-28ED5A448431}" type="pres">
      <dgm:prSet presAssocID="{083ADF7E-152A-49BC-B047-A27E00660D0C}" presName="CompostProcess" presStyleCnt="0">
        <dgm:presLayoutVars>
          <dgm:dir/>
          <dgm:resizeHandles val="exact"/>
        </dgm:presLayoutVars>
      </dgm:prSet>
      <dgm:spPr/>
    </dgm:pt>
    <dgm:pt modelId="{1DBE7976-9B3F-4A8E-B7B2-045356EA8F0C}" type="pres">
      <dgm:prSet presAssocID="{083ADF7E-152A-49BC-B047-A27E00660D0C}" presName="arrow" presStyleLbl="bgShp" presStyleIdx="0" presStyleCnt="1"/>
      <dgm:spPr/>
    </dgm:pt>
    <dgm:pt modelId="{06AFAECE-438D-4D1F-B20C-FF1F703922AB}" type="pres">
      <dgm:prSet presAssocID="{083ADF7E-152A-49BC-B047-A27E00660D0C}" presName="linearProcess" presStyleCnt="0"/>
      <dgm:spPr/>
    </dgm:pt>
    <dgm:pt modelId="{2B114C02-1C93-4BE1-965E-C97D410EBD35}" type="pres">
      <dgm:prSet presAssocID="{F755C62A-3C51-42B0-9096-E47160A0C87A}" presName="textNode" presStyleLbl="node1" presStyleIdx="0" presStyleCnt="3">
        <dgm:presLayoutVars>
          <dgm:bulletEnabled val="1"/>
        </dgm:presLayoutVars>
      </dgm:prSet>
      <dgm:spPr/>
      <dgm:t>
        <a:bodyPr/>
        <a:lstStyle/>
        <a:p>
          <a:endParaRPr lang="en-US"/>
        </a:p>
      </dgm:t>
    </dgm:pt>
    <dgm:pt modelId="{0216CA17-C9D9-42A5-887C-1656299067A2}" type="pres">
      <dgm:prSet presAssocID="{090707D9-6B6B-405A-8126-E2740ED73F59}" presName="sibTrans" presStyleCnt="0"/>
      <dgm:spPr/>
    </dgm:pt>
    <dgm:pt modelId="{E12C2471-A08C-4575-85AC-69672F15DC41}" type="pres">
      <dgm:prSet presAssocID="{F5A1E3C1-D972-4E76-8067-F026734B2CA9}" presName="textNode" presStyleLbl="node1" presStyleIdx="1" presStyleCnt="3">
        <dgm:presLayoutVars>
          <dgm:bulletEnabled val="1"/>
        </dgm:presLayoutVars>
      </dgm:prSet>
      <dgm:spPr/>
      <dgm:t>
        <a:bodyPr/>
        <a:lstStyle/>
        <a:p>
          <a:endParaRPr lang="en-US"/>
        </a:p>
      </dgm:t>
    </dgm:pt>
    <dgm:pt modelId="{D73DD2FB-2524-4595-8C8F-CCB86483947B}" type="pres">
      <dgm:prSet presAssocID="{04BBCB7B-C67A-471A-AF97-537CD57AAB67}" presName="sibTrans" presStyleCnt="0"/>
      <dgm:spPr/>
    </dgm:pt>
    <dgm:pt modelId="{9C122895-9D81-436B-BA68-E762684C73F4}" type="pres">
      <dgm:prSet presAssocID="{1E681F0B-3D04-4ACD-89E9-0AA63764F7A6}" presName="textNode" presStyleLbl="node1" presStyleIdx="2" presStyleCnt="3">
        <dgm:presLayoutVars>
          <dgm:bulletEnabled val="1"/>
        </dgm:presLayoutVars>
      </dgm:prSet>
      <dgm:spPr/>
      <dgm:t>
        <a:bodyPr/>
        <a:lstStyle/>
        <a:p>
          <a:endParaRPr lang="en-US"/>
        </a:p>
      </dgm:t>
    </dgm:pt>
  </dgm:ptLst>
  <dgm:cxnLst>
    <dgm:cxn modelId="{155C7310-393A-4605-A742-C01FF6EBF8E2}" type="presOf" srcId="{1E681F0B-3D04-4ACD-89E9-0AA63764F7A6}" destId="{9C122895-9D81-436B-BA68-E762684C73F4}" srcOrd="0" destOrd="0" presId="urn:microsoft.com/office/officeart/2005/8/layout/hProcess9"/>
    <dgm:cxn modelId="{DF39DC3D-E3A7-4C81-9EB4-76934ACEBD05}" type="presOf" srcId="{F5A1E3C1-D972-4E76-8067-F026734B2CA9}" destId="{E12C2471-A08C-4575-85AC-69672F15DC41}" srcOrd="0" destOrd="0" presId="urn:microsoft.com/office/officeart/2005/8/layout/hProcess9"/>
    <dgm:cxn modelId="{70989F9C-87E6-4B0E-9C09-359F473131A5}" srcId="{083ADF7E-152A-49BC-B047-A27E00660D0C}" destId="{1E681F0B-3D04-4ACD-89E9-0AA63764F7A6}" srcOrd="2" destOrd="0" parTransId="{0D0242D5-0B29-43F3-82C0-191143DDB2A2}" sibTransId="{3E8DB9DD-CF24-40EE-A3A1-397E18EF3FF8}"/>
    <dgm:cxn modelId="{CB7B49DC-6729-4901-BDC2-97CEEF7C5411}" type="presOf" srcId="{F755C62A-3C51-42B0-9096-E47160A0C87A}" destId="{2B114C02-1C93-4BE1-965E-C97D410EBD35}" srcOrd="0" destOrd="0" presId="urn:microsoft.com/office/officeart/2005/8/layout/hProcess9"/>
    <dgm:cxn modelId="{E9BDA2CE-BFEE-4527-8BF5-817B353565F4}" srcId="{083ADF7E-152A-49BC-B047-A27E00660D0C}" destId="{F5A1E3C1-D972-4E76-8067-F026734B2CA9}" srcOrd="1" destOrd="0" parTransId="{8C639004-C108-43B8-B340-C145EE03E178}" sibTransId="{04BBCB7B-C67A-471A-AF97-537CD57AAB67}"/>
    <dgm:cxn modelId="{ECA6BCE8-FB09-4665-9164-F318626A92B6}" type="presOf" srcId="{083ADF7E-152A-49BC-B047-A27E00660D0C}" destId="{9C705675-DBEA-4E1B-B174-28ED5A448431}" srcOrd="0" destOrd="0" presId="urn:microsoft.com/office/officeart/2005/8/layout/hProcess9"/>
    <dgm:cxn modelId="{224F7090-BCE5-460F-BAD1-4988D0DB5E08}" srcId="{083ADF7E-152A-49BC-B047-A27E00660D0C}" destId="{F755C62A-3C51-42B0-9096-E47160A0C87A}" srcOrd="0" destOrd="0" parTransId="{F85B3F65-11A3-473C-A1A0-438D78BBF79C}" sibTransId="{090707D9-6B6B-405A-8126-E2740ED73F59}"/>
    <dgm:cxn modelId="{FC13A724-B7AD-43C9-9FC3-71C590F37119}" type="presParOf" srcId="{9C705675-DBEA-4E1B-B174-28ED5A448431}" destId="{1DBE7976-9B3F-4A8E-B7B2-045356EA8F0C}" srcOrd="0" destOrd="0" presId="urn:microsoft.com/office/officeart/2005/8/layout/hProcess9"/>
    <dgm:cxn modelId="{0631B3DB-97E0-42F1-90E6-3EB5D37DFBE8}" type="presParOf" srcId="{9C705675-DBEA-4E1B-B174-28ED5A448431}" destId="{06AFAECE-438D-4D1F-B20C-FF1F703922AB}" srcOrd="1" destOrd="0" presId="urn:microsoft.com/office/officeart/2005/8/layout/hProcess9"/>
    <dgm:cxn modelId="{AEB459D8-6110-4430-B1FA-C82DEBFA39E7}" type="presParOf" srcId="{06AFAECE-438D-4D1F-B20C-FF1F703922AB}" destId="{2B114C02-1C93-4BE1-965E-C97D410EBD35}" srcOrd="0" destOrd="0" presId="urn:microsoft.com/office/officeart/2005/8/layout/hProcess9"/>
    <dgm:cxn modelId="{942FB6A6-631E-49AF-B531-00A0D88029A3}" type="presParOf" srcId="{06AFAECE-438D-4D1F-B20C-FF1F703922AB}" destId="{0216CA17-C9D9-42A5-887C-1656299067A2}" srcOrd="1" destOrd="0" presId="urn:microsoft.com/office/officeart/2005/8/layout/hProcess9"/>
    <dgm:cxn modelId="{714635B7-5C04-4E35-9FB3-C4171F562E1E}" type="presParOf" srcId="{06AFAECE-438D-4D1F-B20C-FF1F703922AB}" destId="{E12C2471-A08C-4575-85AC-69672F15DC41}" srcOrd="2" destOrd="0" presId="urn:microsoft.com/office/officeart/2005/8/layout/hProcess9"/>
    <dgm:cxn modelId="{C34D7683-1616-453C-B76F-74A98CDD0D77}" type="presParOf" srcId="{06AFAECE-438D-4D1F-B20C-FF1F703922AB}" destId="{D73DD2FB-2524-4595-8C8F-CCB86483947B}" srcOrd="3" destOrd="0" presId="urn:microsoft.com/office/officeart/2005/8/layout/hProcess9"/>
    <dgm:cxn modelId="{29C868B0-9B3B-4660-BE61-58C9271A4D3B}" type="presParOf" srcId="{06AFAECE-438D-4D1F-B20C-FF1F703922AB}" destId="{9C122895-9D81-436B-BA68-E762684C73F4}"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2B77774-3308-44D8-81DB-6EA28F51623F}" type="doc">
      <dgm:prSet loTypeId="urn:microsoft.com/office/officeart/2005/8/layout/hierarchy2" loCatId="hierarchy" qsTypeId="urn:microsoft.com/office/officeart/2005/8/quickstyle/3d1" qsCatId="3D" csTypeId="urn:microsoft.com/office/officeart/2005/8/colors/colorful3" csCatId="colorful" phldr="1"/>
      <dgm:spPr/>
      <dgm:t>
        <a:bodyPr/>
        <a:lstStyle/>
        <a:p>
          <a:endParaRPr lang="en-US"/>
        </a:p>
      </dgm:t>
    </dgm:pt>
    <dgm:pt modelId="{B803B4DD-B4A0-48D5-BC07-1592B67D2A45}">
      <dgm:prSet phldrT="[Text]" custT="1"/>
      <dgm:spPr/>
      <dgm:t>
        <a:bodyPr/>
        <a:lstStyle/>
        <a:p>
          <a:r>
            <a:rPr lang="en-US" sz="2400" dirty="0" smtClean="0"/>
            <a:t>Gifted: Students With Advanced Potential</a:t>
          </a:r>
          <a:endParaRPr lang="en-US" sz="2400" dirty="0"/>
        </a:p>
      </dgm:t>
    </dgm:pt>
    <dgm:pt modelId="{57940893-5BFF-4C30-B4CC-0D706DA57695}" type="parTrans" cxnId="{00E9A388-208C-4065-BC05-2A56BF01E6AC}">
      <dgm:prSet/>
      <dgm:spPr/>
      <dgm:t>
        <a:bodyPr/>
        <a:lstStyle/>
        <a:p>
          <a:endParaRPr lang="en-US"/>
        </a:p>
      </dgm:t>
    </dgm:pt>
    <dgm:pt modelId="{FAD229BE-CBBF-4AE2-95A0-F6BE01455A3C}" type="sibTrans" cxnId="{00E9A388-208C-4065-BC05-2A56BF01E6AC}">
      <dgm:prSet/>
      <dgm:spPr/>
      <dgm:t>
        <a:bodyPr/>
        <a:lstStyle/>
        <a:p>
          <a:endParaRPr lang="en-US"/>
        </a:p>
      </dgm:t>
    </dgm:pt>
    <dgm:pt modelId="{B4243D26-C016-4CC2-8DF1-98E0B382C17A}">
      <dgm:prSet phldrT="[Text]" custT="1"/>
      <dgm:spPr/>
      <dgm:t>
        <a:bodyPr/>
        <a:lstStyle/>
        <a:p>
          <a:r>
            <a:rPr lang="en-US" sz="2000" dirty="0" smtClean="0"/>
            <a:t>Demonstrated high performance</a:t>
          </a:r>
          <a:endParaRPr lang="en-US" sz="2000" dirty="0"/>
        </a:p>
      </dgm:t>
    </dgm:pt>
    <dgm:pt modelId="{824EC24B-DF21-4C27-8074-864A8FAC836F}" type="parTrans" cxnId="{20AF2D57-250F-4EBA-B9E7-580E1F213956}">
      <dgm:prSet/>
      <dgm:spPr/>
      <dgm:t>
        <a:bodyPr/>
        <a:lstStyle/>
        <a:p>
          <a:endParaRPr lang="en-US"/>
        </a:p>
      </dgm:t>
    </dgm:pt>
    <dgm:pt modelId="{148739CA-7D7E-4D04-BB4B-87AB15F5BC4D}" type="sibTrans" cxnId="{20AF2D57-250F-4EBA-B9E7-580E1F213956}">
      <dgm:prSet/>
      <dgm:spPr/>
      <dgm:t>
        <a:bodyPr/>
        <a:lstStyle/>
        <a:p>
          <a:endParaRPr lang="en-US"/>
        </a:p>
      </dgm:t>
    </dgm:pt>
    <dgm:pt modelId="{3E6A909A-0D46-4D71-AA1E-67B5251BC301}">
      <dgm:prSet phldrT="[Text]" custT="1"/>
      <dgm:spPr/>
      <dgm:t>
        <a:bodyPr/>
        <a:lstStyle/>
        <a:p>
          <a:r>
            <a:rPr lang="en-US" sz="2000" dirty="0"/>
            <a:t>Prodigies</a:t>
          </a:r>
        </a:p>
      </dgm:t>
    </dgm:pt>
    <dgm:pt modelId="{040C6DCA-B100-4E29-996D-5F1D6A8402C9}" type="parTrans" cxnId="{96C04D34-364B-46AA-9D38-EE04233427D8}">
      <dgm:prSet/>
      <dgm:spPr/>
      <dgm:t>
        <a:bodyPr/>
        <a:lstStyle/>
        <a:p>
          <a:endParaRPr lang="en-US"/>
        </a:p>
      </dgm:t>
    </dgm:pt>
    <dgm:pt modelId="{3FE5FD17-53A2-4263-B16A-F227532508D5}" type="sibTrans" cxnId="{96C04D34-364B-46AA-9D38-EE04233427D8}">
      <dgm:prSet/>
      <dgm:spPr/>
      <dgm:t>
        <a:bodyPr/>
        <a:lstStyle/>
        <a:p>
          <a:endParaRPr lang="en-US"/>
        </a:p>
      </dgm:t>
    </dgm:pt>
    <dgm:pt modelId="{1E8F0871-4DB4-4794-BF81-FA3A6C301CA5}">
      <dgm:prSet phldrT="[Text]" custT="1"/>
      <dgm:spPr/>
      <dgm:t>
        <a:bodyPr/>
        <a:lstStyle/>
        <a:p>
          <a:r>
            <a:rPr lang="en-US" sz="2000" dirty="0" smtClean="0"/>
            <a:t>Above-grade achievers</a:t>
          </a:r>
          <a:endParaRPr lang="en-US" sz="2000" dirty="0"/>
        </a:p>
      </dgm:t>
    </dgm:pt>
    <dgm:pt modelId="{79152473-4118-4093-9E3B-01AFAD8B688B}" type="parTrans" cxnId="{8BD46782-0B42-423D-B3D3-20CA72333FA1}">
      <dgm:prSet/>
      <dgm:spPr/>
      <dgm:t>
        <a:bodyPr/>
        <a:lstStyle/>
        <a:p>
          <a:endParaRPr lang="en-US"/>
        </a:p>
      </dgm:t>
    </dgm:pt>
    <dgm:pt modelId="{D537619F-79C2-4350-A447-9E8AB054050A}" type="sibTrans" cxnId="{8BD46782-0B42-423D-B3D3-20CA72333FA1}">
      <dgm:prSet/>
      <dgm:spPr/>
      <dgm:t>
        <a:bodyPr/>
        <a:lstStyle/>
        <a:p>
          <a:endParaRPr lang="en-US"/>
        </a:p>
      </dgm:t>
    </dgm:pt>
    <dgm:pt modelId="{1AC982D8-0B83-4719-9A92-BA99C2E1D0B7}">
      <dgm:prSet phldrT="[Text]" custT="1"/>
      <dgm:spPr/>
      <dgm:t>
        <a:bodyPr/>
        <a:lstStyle/>
        <a:p>
          <a:r>
            <a:rPr lang="en-US" sz="2000" dirty="0"/>
            <a:t>Underdeveloped</a:t>
          </a:r>
          <a:r>
            <a:rPr lang="en-US" sz="2000" dirty="0" smtClean="0"/>
            <a:t> performance </a:t>
          </a:r>
          <a:endParaRPr lang="en-US" sz="2000" dirty="0"/>
        </a:p>
      </dgm:t>
    </dgm:pt>
    <dgm:pt modelId="{5869F6CA-B66D-4E2A-B7D7-7A90A40BD54C}" type="parTrans" cxnId="{515C1336-0FDF-47CE-BD99-C46A906F8C03}">
      <dgm:prSet/>
      <dgm:spPr/>
      <dgm:t>
        <a:bodyPr/>
        <a:lstStyle/>
        <a:p>
          <a:endParaRPr lang="en-US"/>
        </a:p>
      </dgm:t>
    </dgm:pt>
    <dgm:pt modelId="{1F2F09FD-4939-46E9-88CE-1A13A3273444}" type="sibTrans" cxnId="{515C1336-0FDF-47CE-BD99-C46A906F8C03}">
      <dgm:prSet/>
      <dgm:spPr/>
      <dgm:t>
        <a:bodyPr/>
        <a:lstStyle/>
        <a:p>
          <a:endParaRPr lang="en-US"/>
        </a:p>
      </dgm:t>
    </dgm:pt>
    <dgm:pt modelId="{84DD953F-5B7A-48CF-9737-DA75C25D13DC}">
      <dgm:prSet phldrT="[Text]"/>
      <dgm:spPr/>
      <dgm:t>
        <a:bodyPr/>
        <a:lstStyle/>
        <a:p>
          <a:r>
            <a:rPr lang="en-US" dirty="0" smtClean="0"/>
            <a:t>Twice-exceptional</a:t>
          </a:r>
          <a:endParaRPr lang="en-US" dirty="0"/>
        </a:p>
      </dgm:t>
    </dgm:pt>
    <dgm:pt modelId="{D2287756-2B56-4178-95E7-890BC1B0A154}" type="parTrans" cxnId="{2AA5E815-E1BE-4ACE-93A7-11F8C3BA35DC}">
      <dgm:prSet/>
      <dgm:spPr/>
      <dgm:t>
        <a:bodyPr/>
        <a:lstStyle/>
        <a:p>
          <a:endParaRPr lang="en-US"/>
        </a:p>
      </dgm:t>
    </dgm:pt>
    <dgm:pt modelId="{BE70BBE6-EE55-4694-90B7-B16A747E3941}" type="sibTrans" cxnId="{2AA5E815-E1BE-4ACE-93A7-11F8C3BA35DC}">
      <dgm:prSet/>
      <dgm:spPr/>
      <dgm:t>
        <a:bodyPr/>
        <a:lstStyle/>
        <a:p>
          <a:endParaRPr lang="en-US"/>
        </a:p>
      </dgm:t>
    </dgm:pt>
    <dgm:pt modelId="{C73603FF-DE12-415D-8BDE-550B3301F65E}">
      <dgm:prSet/>
      <dgm:spPr/>
      <dgm:t>
        <a:bodyPr/>
        <a:lstStyle/>
        <a:p>
          <a:r>
            <a:rPr lang="en-US" dirty="0" smtClean="0"/>
            <a:t>Low-SES</a:t>
          </a:r>
          <a:endParaRPr lang="en-US" dirty="0"/>
        </a:p>
      </dgm:t>
    </dgm:pt>
    <dgm:pt modelId="{60767C15-090F-483B-9B7A-C7B4816B2A85}" type="parTrans" cxnId="{7EA1B774-D80A-47E3-96F0-892978967693}">
      <dgm:prSet/>
      <dgm:spPr/>
      <dgm:t>
        <a:bodyPr/>
        <a:lstStyle/>
        <a:p>
          <a:endParaRPr lang="en-US"/>
        </a:p>
      </dgm:t>
    </dgm:pt>
    <dgm:pt modelId="{81E4D2FA-6795-46DD-BBD9-06D2707DCD9F}" type="sibTrans" cxnId="{7EA1B774-D80A-47E3-96F0-892978967693}">
      <dgm:prSet/>
      <dgm:spPr/>
      <dgm:t>
        <a:bodyPr/>
        <a:lstStyle/>
        <a:p>
          <a:endParaRPr lang="en-US"/>
        </a:p>
      </dgm:t>
    </dgm:pt>
    <dgm:pt modelId="{1E7DEAF9-DF09-472F-957D-13F985720CD3}">
      <dgm:prSet/>
      <dgm:spPr/>
      <dgm:t>
        <a:bodyPr/>
        <a:lstStyle/>
        <a:p>
          <a:r>
            <a:rPr lang="en-US" dirty="0"/>
            <a:t>Culturally</a:t>
          </a:r>
          <a:r>
            <a:rPr lang="en-US" dirty="0" smtClean="0"/>
            <a:t>/linguistically diverse</a:t>
          </a:r>
          <a:endParaRPr lang="en-US" dirty="0"/>
        </a:p>
      </dgm:t>
    </dgm:pt>
    <dgm:pt modelId="{3C44D3F9-6B50-4ACA-84DE-4D0893242A3E}" type="parTrans" cxnId="{59CE0A49-73A7-4E07-93B4-377FBCB1B58E}">
      <dgm:prSet/>
      <dgm:spPr/>
      <dgm:t>
        <a:bodyPr/>
        <a:lstStyle/>
        <a:p>
          <a:endParaRPr lang="en-US"/>
        </a:p>
      </dgm:t>
    </dgm:pt>
    <dgm:pt modelId="{5EB9A90C-419D-4363-B688-694D2172BFA7}" type="sibTrans" cxnId="{59CE0A49-73A7-4E07-93B4-377FBCB1B58E}">
      <dgm:prSet/>
      <dgm:spPr/>
      <dgm:t>
        <a:bodyPr/>
        <a:lstStyle/>
        <a:p>
          <a:endParaRPr lang="en-US"/>
        </a:p>
      </dgm:t>
    </dgm:pt>
    <dgm:pt modelId="{66CE8D22-8602-4831-AB37-B1703DBC6A23}">
      <dgm:prSet/>
      <dgm:spPr/>
      <dgm:t>
        <a:bodyPr/>
        <a:lstStyle/>
        <a:p>
          <a:r>
            <a:rPr lang="en-US" dirty="0" smtClean="0"/>
            <a:t>Underachievers</a:t>
          </a:r>
          <a:endParaRPr lang="en-US" dirty="0"/>
        </a:p>
      </dgm:t>
    </dgm:pt>
    <dgm:pt modelId="{2C9D0FFE-6D53-4B61-9F1E-33C4A6F6149B}" type="parTrans" cxnId="{8746FE5E-CAAF-4CD9-9505-1790466310DD}">
      <dgm:prSet/>
      <dgm:spPr/>
      <dgm:t>
        <a:bodyPr/>
        <a:lstStyle/>
        <a:p>
          <a:endParaRPr lang="en-US"/>
        </a:p>
      </dgm:t>
    </dgm:pt>
    <dgm:pt modelId="{5490E2A7-5430-4422-8BD7-01D872CDABD4}" type="sibTrans" cxnId="{8746FE5E-CAAF-4CD9-9505-1790466310DD}">
      <dgm:prSet/>
      <dgm:spPr/>
      <dgm:t>
        <a:bodyPr/>
        <a:lstStyle/>
        <a:p>
          <a:endParaRPr lang="en-US"/>
        </a:p>
      </dgm:t>
    </dgm:pt>
    <dgm:pt modelId="{D11583CC-9A23-4F74-B290-98B5F5A2F789}">
      <dgm:prSet phldrT="[Text]" custT="1"/>
      <dgm:spPr/>
      <dgm:t>
        <a:bodyPr/>
        <a:lstStyle/>
        <a:p>
          <a:r>
            <a:rPr lang="en-US" sz="2000" dirty="0" smtClean="0"/>
            <a:t>Creative producers</a:t>
          </a:r>
          <a:endParaRPr lang="en-US" sz="2000" dirty="0"/>
        </a:p>
      </dgm:t>
    </dgm:pt>
    <dgm:pt modelId="{DF3CA602-B6E0-49EC-91D5-DE78E631B490}" type="parTrans" cxnId="{02E3B189-1F54-4240-B25B-6914E5BCD528}">
      <dgm:prSet/>
      <dgm:spPr/>
      <dgm:t>
        <a:bodyPr/>
        <a:lstStyle/>
        <a:p>
          <a:endParaRPr lang="en-US"/>
        </a:p>
      </dgm:t>
    </dgm:pt>
    <dgm:pt modelId="{79D3C2F1-C20B-4848-86A0-DC98FB8BF5FD}" type="sibTrans" cxnId="{02E3B189-1F54-4240-B25B-6914E5BCD528}">
      <dgm:prSet/>
      <dgm:spPr/>
      <dgm:t>
        <a:bodyPr/>
        <a:lstStyle/>
        <a:p>
          <a:endParaRPr lang="en-US"/>
        </a:p>
      </dgm:t>
    </dgm:pt>
    <dgm:pt modelId="{FA3166A3-1E8D-4AA0-B4C0-CFD1645E792F}" type="pres">
      <dgm:prSet presAssocID="{E2B77774-3308-44D8-81DB-6EA28F51623F}" presName="diagram" presStyleCnt="0">
        <dgm:presLayoutVars>
          <dgm:chPref val="1"/>
          <dgm:dir/>
          <dgm:animOne val="branch"/>
          <dgm:animLvl val="lvl"/>
          <dgm:resizeHandles val="exact"/>
        </dgm:presLayoutVars>
      </dgm:prSet>
      <dgm:spPr/>
      <dgm:t>
        <a:bodyPr/>
        <a:lstStyle/>
        <a:p>
          <a:endParaRPr lang="en-US"/>
        </a:p>
      </dgm:t>
    </dgm:pt>
    <dgm:pt modelId="{1D7B8DAB-53AA-4DC0-BCA9-EE625BAD203F}" type="pres">
      <dgm:prSet presAssocID="{B803B4DD-B4A0-48D5-BC07-1592B67D2A45}" presName="root1" presStyleCnt="0"/>
      <dgm:spPr/>
      <dgm:t>
        <a:bodyPr/>
        <a:lstStyle/>
        <a:p>
          <a:endParaRPr lang="en-US"/>
        </a:p>
      </dgm:t>
    </dgm:pt>
    <dgm:pt modelId="{56A4588E-97D0-40BA-BDA1-87AA41EE4798}" type="pres">
      <dgm:prSet presAssocID="{B803B4DD-B4A0-48D5-BC07-1592B67D2A45}" presName="LevelOneTextNode" presStyleLbl="node0" presStyleIdx="0" presStyleCnt="1" custScaleY="228183" custLinFactNeighborX="-206" custLinFactNeighborY="8647">
        <dgm:presLayoutVars>
          <dgm:chPref val="3"/>
        </dgm:presLayoutVars>
      </dgm:prSet>
      <dgm:spPr/>
      <dgm:t>
        <a:bodyPr/>
        <a:lstStyle/>
        <a:p>
          <a:endParaRPr lang="en-US"/>
        </a:p>
      </dgm:t>
    </dgm:pt>
    <dgm:pt modelId="{3C624D14-4E90-434F-8A9B-FC524C509FBF}" type="pres">
      <dgm:prSet presAssocID="{B803B4DD-B4A0-48D5-BC07-1592B67D2A45}" presName="level2hierChild" presStyleCnt="0"/>
      <dgm:spPr/>
      <dgm:t>
        <a:bodyPr/>
        <a:lstStyle/>
        <a:p>
          <a:endParaRPr lang="en-US"/>
        </a:p>
      </dgm:t>
    </dgm:pt>
    <dgm:pt modelId="{8AFA5481-1D4F-4AE6-BD27-BDD0CF116D59}" type="pres">
      <dgm:prSet presAssocID="{824EC24B-DF21-4C27-8074-864A8FAC836F}" presName="conn2-1" presStyleLbl="parChTrans1D2" presStyleIdx="0" presStyleCnt="2"/>
      <dgm:spPr/>
      <dgm:t>
        <a:bodyPr/>
        <a:lstStyle/>
        <a:p>
          <a:endParaRPr lang="en-US"/>
        </a:p>
      </dgm:t>
    </dgm:pt>
    <dgm:pt modelId="{537C0913-E4A2-4FFF-AED3-E79577D4A024}" type="pres">
      <dgm:prSet presAssocID="{824EC24B-DF21-4C27-8074-864A8FAC836F}" presName="connTx" presStyleLbl="parChTrans1D2" presStyleIdx="0" presStyleCnt="2"/>
      <dgm:spPr/>
      <dgm:t>
        <a:bodyPr/>
        <a:lstStyle/>
        <a:p>
          <a:endParaRPr lang="en-US"/>
        </a:p>
      </dgm:t>
    </dgm:pt>
    <dgm:pt modelId="{C8E700B4-FF17-46EC-BA7B-6425567C23E5}" type="pres">
      <dgm:prSet presAssocID="{B4243D26-C016-4CC2-8DF1-98E0B382C17A}" presName="root2" presStyleCnt="0"/>
      <dgm:spPr/>
      <dgm:t>
        <a:bodyPr/>
        <a:lstStyle/>
        <a:p>
          <a:endParaRPr lang="en-US"/>
        </a:p>
      </dgm:t>
    </dgm:pt>
    <dgm:pt modelId="{DC08ECBC-A83C-4420-9032-F0F4B02A41B1}" type="pres">
      <dgm:prSet presAssocID="{B4243D26-C016-4CC2-8DF1-98E0B382C17A}" presName="LevelTwoTextNode" presStyleLbl="node2" presStyleIdx="0" presStyleCnt="2" custLinFactY="-8369" custLinFactNeighborX="8245" custLinFactNeighborY="-100000">
        <dgm:presLayoutVars>
          <dgm:chPref val="3"/>
        </dgm:presLayoutVars>
      </dgm:prSet>
      <dgm:spPr/>
      <dgm:t>
        <a:bodyPr/>
        <a:lstStyle/>
        <a:p>
          <a:endParaRPr lang="en-US"/>
        </a:p>
      </dgm:t>
    </dgm:pt>
    <dgm:pt modelId="{C84815B9-71E9-4435-B507-685A7F1FB510}" type="pres">
      <dgm:prSet presAssocID="{B4243D26-C016-4CC2-8DF1-98E0B382C17A}" presName="level3hierChild" presStyleCnt="0"/>
      <dgm:spPr/>
      <dgm:t>
        <a:bodyPr/>
        <a:lstStyle/>
        <a:p>
          <a:endParaRPr lang="en-US"/>
        </a:p>
      </dgm:t>
    </dgm:pt>
    <dgm:pt modelId="{4188F8FA-9C68-47DF-A525-3B3D6A5DD904}" type="pres">
      <dgm:prSet presAssocID="{040C6DCA-B100-4E29-996D-5F1D6A8402C9}" presName="conn2-1" presStyleLbl="parChTrans1D3" presStyleIdx="0" presStyleCnt="7"/>
      <dgm:spPr/>
      <dgm:t>
        <a:bodyPr/>
        <a:lstStyle/>
        <a:p>
          <a:endParaRPr lang="en-US"/>
        </a:p>
      </dgm:t>
    </dgm:pt>
    <dgm:pt modelId="{8C510149-8E39-4769-9390-BED286BE1F62}" type="pres">
      <dgm:prSet presAssocID="{040C6DCA-B100-4E29-996D-5F1D6A8402C9}" presName="connTx" presStyleLbl="parChTrans1D3" presStyleIdx="0" presStyleCnt="7"/>
      <dgm:spPr/>
      <dgm:t>
        <a:bodyPr/>
        <a:lstStyle/>
        <a:p>
          <a:endParaRPr lang="en-US"/>
        </a:p>
      </dgm:t>
    </dgm:pt>
    <dgm:pt modelId="{E494F87A-EE8A-4C8C-91D4-89E0C9E0FD6F}" type="pres">
      <dgm:prSet presAssocID="{3E6A909A-0D46-4D71-AA1E-67B5251BC301}" presName="root2" presStyleCnt="0"/>
      <dgm:spPr/>
      <dgm:t>
        <a:bodyPr/>
        <a:lstStyle/>
        <a:p>
          <a:endParaRPr lang="en-US"/>
        </a:p>
      </dgm:t>
    </dgm:pt>
    <dgm:pt modelId="{71343C03-D015-44CD-A9F0-589F51BB0E92}" type="pres">
      <dgm:prSet presAssocID="{3E6A909A-0D46-4D71-AA1E-67B5251BC301}" presName="LevelTwoTextNode" presStyleLbl="node3" presStyleIdx="0" presStyleCnt="7" custScaleY="36296" custLinFactY="-24716" custLinFactNeighborX="-4579" custLinFactNeighborY="-100000">
        <dgm:presLayoutVars>
          <dgm:chPref val="3"/>
        </dgm:presLayoutVars>
      </dgm:prSet>
      <dgm:spPr/>
      <dgm:t>
        <a:bodyPr/>
        <a:lstStyle/>
        <a:p>
          <a:endParaRPr lang="en-US"/>
        </a:p>
      </dgm:t>
    </dgm:pt>
    <dgm:pt modelId="{DB3B9BBA-4AA8-4982-A4A4-03E2A652A3CC}" type="pres">
      <dgm:prSet presAssocID="{3E6A909A-0D46-4D71-AA1E-67B5251BC301}" presName="level3hierChild" presStyleCnt="0"/>
      <dgm:spPr/>
      <dgm:t>
        <a:bodyPr/>
        <a:lstStyle/>
        <a:p>
          <a:endParaRPr lang="en-US"/>
        </a:p>
      </dgm:t>
    </dgm:pt>
    <dgm:pt modelId="{75713469-D64F-42E8-ADE1-45135EAB2945}" type="pres">
      <dgm:prSet presAssocID="{DF3CA602-B6E0-49EC-91D5-DE78E631B490}" presName="conn2-1" presStyleLbl="parChTrans1D3" presStyleIdx="1" presStyleCnt="7"/>
      <dgm:spPr/>
      <dgm:t>
        <a:bodyPr/>
        <a:lstStyle/>
        <a:p>
          <a:endParaRPr lang="en-US"/>
        </a:p>
      </dgm:t>
    </dgm:pt>
    <dgm:pt modelId="{D63FFFEB-1974-4AE9-9E1C-AC563613D02C}" type="pres">
      <dgm:prSet presAssocID="{DF3CA602-B6E0-49EC-91D5-DE78E631B490}" presName="connTx" presStyleLbl="parChTrans1D3" presStyleIdx="1" presStyleCnt="7"/>
      <dgm:spPr/>
      <dgm:t>
        <a:bodyPr/>
        <a:lstStyle/>
        <a:p>
          <a:endParaRPr lang="en-US"/>
        </a:p>
      </dgm:t>
    </dgm:pt>
    <dgm:pt modelId="{8C9A9C82-28EA-44F6-906B-6F65CE027129}" type="pres">
      <dgm:prSet presAssocID="{D11583CC-9A23-4F74-B290-98B5F5A2F789}" presName="root2" presStyleCnt="0"/>
      <dgm:spPr/>
    </dgm:pt>
    <dgm:pt modelId="{8D77BE09-740A-4981-ABB0-E1D9B961CFC3}" type="pres">
      <dgm:prSet presAssocID="{D11583CC-9A23-4F74-B290-98B5F5A2F789}" presName="LevelTwoTextNode" presStyleLbl="node3" presStyleIdx="1" presStyleCnt="7" custScaleY="37545" custLinFactNeighborX="-3774" custLinFactNeighborY="-62233">
        <dgm:presLayoutVars>
          <dgm:chPref val="3"/>
        </dgm:presLayoutVars>
      </dgm:prSet>
      <dgm:spPr/>
      <dgm:t>
        <a:bodyPr/>
        <a:lstStyle/>
        <a:p>
          <a:endParaRPr lang="en-US"/>
        </a:p>
      </dgm:t>
    </dgm:pt>
    <dgm:pt modelId="{4781B91C-E3C9-4D6C-8152-B57F368201F7}" type="pres">
      <dgm:prSet presAssocID="{D11583CC-9A23-4F74-B290-98B5F5A2F789}" presName="level3hierChild" presStyleCnt="0"/>
      <dgm:spPr/>
    </dgm:pt>
    <dgm:pt modelId="{91D9F337-8FB0-44E4-81A3-75EB2F214657}" type="pres">
      <dgm:prSet presAssocID="{79152473-4118-4093-9E3B-01AFAD8B688B}" presName="conn2-1" presStyleLbl="parChTrans1D3" presStyleIdx="2" presStyleCnt="7"/>
      <dgm:spPr/>
      <dgm:t>
        <a:bodyPr/>
        <a:lstStyle/>
        <a:p>
          <a:endParaRPr lang="en-US"/>
        </a:p>
      </dgm:t>
    </dgm:pt>
    <dgm:pt modelId="{C2DBBD09-3A01-4341-AB4D-9367FBAA424B}" type="pres">
      <dgm:prSet presAssocID="{79152473-4118-4093-9E3B-01AFAD8B688B}" presName="connTx" presStyleLbl="parChTrans1D3" presStyleIdx="2" presStyleCnt="7"/>
      <dgm:spPr/>
      <dgm:t>
        <a:bodyPr/>
        <a:lstStyle/>
        <a:p>
          <a:endParaRPr lang="en-US"/>
        </a:p>
      </dgm:t>
    </dgm:pt>
    <dgm:pt modelId="{FB148CC8-B908-406A-92F1-384D74D0AE9E}" type="pres">
      <dgm:prSet presAssocID="{1E8F0871-4DB4-4794-BF81-FA3A6C301CA5}" presName="root2" presStyleCnt="0"/>
      <dgm:spPr/>
      <dgm:t>
        <a:bodyPr/>
        <a:lstStyle/>
        <a:p>
          <a:endParaRPr lang="en-US"/>
        </a:p>
      </dgm:t>
    </dgm:pt>
    <dgm:pt modelId="{BFC583B0-D729-430E-B457-13D2C342553C}" type="pres">
      <dgm:prSet presAssocID="{1E8F0871-4DB4-4794-BF81-FA3A6C301CA5}" presName="LevelTwoTextNode" presStyleLbl="node3" presStyleIdx="2" presStyleCnt="7" custScaleX="102203" custScaleY="69794" custLinFactNeighborX="-5878" custLinFactNeighborY="-46957">
        <dgm:presLayoutVars>
          <dgm:chPref val="3"/>
        </dgm:presLayoutVars>
      </dgm:prSet>
      <dgm:spPr/>
      <dgm:t>
        <a:bodyPr/>
        <a:lstStyle/>
        <a:p>
          <a:endParaRPr lang="en-US"/>
        </a:p>
      </dgm:t>
    </dgm:pt>
    <dgm:pt modelId="{487CAFDC-5650-4292-9783-943BC08C789B}" type="pres">
      <dgm:prSet presAssocID="{1E8F0871-4DB4-4794-BF81-FA3A6C301CA5}" presName="level3hierChild" presStyleCnt="0"/>
      <dgm:spPr/>
      <dgm:t>
        <a:bodyPr/>
        <a:lstStyle/>
        <a:p>
          <a:endParaRPr lang="en-US"/>
        </a:p>
      </dgm:t>
    </dgm:pt>
    <dgm:pt modelId="{BF1717DB-27E9-4020-B0FA-CF5D6D92E5A2}" type="pres">
      <dgm:prSet presAssocID="{5869F6CA-B66D-4E2A-B7D7-7A90A40BD54C}" presName="conn2-1" presStyleLbl="parChTrans1D2" presStyleIdx="1" presStyleCnt="2"/>
      <dgm:spPr/>
      <dgm:t>
        <a:bodyPr/>
        <a:lstStyle/>
        <a:p>
          <a:endParaRPr lang="en-US"/>
        </a:p>
      </dgm:t>
    </dgm:pt>
    <dgm:pt modelId="{B8C97A46-ACCA-40AC-A573-4F02EF0610C8}" type="pres">
      <dgm:prSet presAssocID="{5869F6CA-B66D-4E2A-B7D7-7A90A40BD54C}" presName="connTx" presStyleLbl="parChTrans1D2" presStyleIdx="1" presStyleCnt="2"/>
      <dgm:spPr/>
      <dgm:t>
        <a:bodyPr/>
        <a:lstStyle/>
        <a:p>
          <a:endParaRPr lang="en-US"/>
        </a:p>
      </dgm:t>
    </dgm:pt>
    <dgm:pt modelId="{D602B070-30C3-4463-B13B-348D5D732949}" type="pres">
      <dgm:prSet presAssocID="{1AC982D8-0B83-4719-9A92-BA99C2E1D0B7}" presName="root2" presStyleCnt="0"/>
      <dgm:spPr/>
      <dgm:t>
        <a:bodyPr/>
        <a:lstStyle/>
        <a:p>
          <a:endParaRPr lang="en-US"/>
        </a:p>
      </dgm:t>
    </dgm:pt>
    <dgm:pt modelId="{171CB9CC-DD5E-4F2E-8BD6-717762AFE644}" type="pres">
      <dgm:prSet presAssocID="{1AC982D8-0B83-4719-9A92-BA99C2E1D0B7}" presName="LevelTwoTextNode" presStyleLbl="node2" presStyleIdx="1" presStyleCnt="2" custLinFactNeighborX="5107" custLinFactNeighborY="71751">
        <dgm:presLayoutVars>
          <dgm:chPref val="3"/>
        </dgm:presLayoutVars>
      </dgm:prSet>
      <dgm:spPr/>
      <dgm:t>
        <a:bodyPr/>
        <a:lstStyle/>
        <a:p>
          <a:endParaRPr lang="en-US"/>
        </a:p>
      </dgm:t>
    </dgm:pt>
    <dgm:pt modelId="{0D2B91B7-D5F7-417F-93D5-B272C0FBA564}" type="pres">
      <dgm:prSet presAssocID="{1AC982D8-0B83-4719-9A92-BA99C2E1D0B7}" presName="level3hierChild" presStyleCnt="0"/>
      <dgm:spPr/>
      <dgm:t>
        <a:bodyPr/>
        <a:lstStyle/>
        <a:p>
          <a:endParaRPr lang="en-US"/>
        </a:p>
      </dgm:t>
    </dgm:pt>
    <dgm:pt modelId="{7A0F55F0-4274-4A88-A59D-CA7AE2E260F5}" type="pres">
      <dgm:prSet presAssocID="{D2287756-2B56-4178-95E7-890BC1B0A154}" presName="conn2-1" presStyleLbl="parChTrans1D3" presStyleIdx="3" presStyleCnt="7"/>
      <dgm:spPr/>
      <dgm:t>
        <a:bodyPr/>
        <a:lstStyle/>
        <a:p>
          <a:endParaRPr lang="en-US"/>
        </a:p>
      </dgm:t>
    </dgm:pt>
    <dgm:pt modelId="{EC6B6131-710D-4175-8790-CE2D5543C05D}" type="pres">
      <dgm:prSet presAssocID="{D2287756-2B56-4178-95E7-890BC1B0A154}" presName="connTx" presStyleLbl="parChTrans1D3" presStyleIdx="3" presStyleCnt="7"/>
      <dgm:spPr/>
      <dgm:t>
        <a:bodyPr/>
        <a:lstStyle/>
        <a:p>
          <a:endParaRPr lang="en-US"/>
        </a:p>
      </dgm:t>
    </dgm:pt>
    <dgm:pt modelId="{2CDD8714-EC15-408C-AADF-87A77E7B1D7C}" type="pres">
      <dgm:prSet presAssocID="{84DD953F-5B7A-48CF-9737-DA75C25D13DC}" presName="root2" presStyleCnt="0"/>
      <dgm:spPr/>
      <dgm:t>
        <a:bodyPr/>
        <a:lstStyle/>
        <a:p>
          <a:endParaRPr lang="en-US"/>
        </a:p>
      </dgm:t>
    </dgm:pt>
    <dgm:pt modelId="{65DB624E-5CBF-4788-9690-507DAFBDCA66}" type="pres">
      <dgm:prSet presAssocID="{84DD953F-5B7A-48CF-9737-DA75C25D13DC}" presName="LevelTwoTextNode" presStyleLbl="node3" presStyleIdx="3" presStyleCnt="7" custScaleX="101412" custScaleY="43038" custLinFactNeighborX="-3774" custLinFactNeighborY="62894">
        <dgm:presLayoutVars>
          <dgm:chPref val="3"/>
        </dgm:presLayoutVars>
      </dgm:prSet>
      <dgm:spPr/>
      <dgm:t>
        <a:bodyPr/>
        <a:lstStyle/>
        <a:p>
          <a:endParaRPr lang="en-US"/>
        </a:p>
      </dgm:t>
    </dgm:pt>
    <dgm:pt modelId="{A00522E4-4ECE-4AAD-AD5F-33F652BB7304}" type="pres">
      <dgm:prSet presAssocID="{84DD953F-5B7A-48CF-9737-DA75C25D13DC}" presName="level3hierChild" presStyleCnt="0"/>
      <dgm:spPr/>
      <dgm:t>
        <a:bodyPr/>
        <a:lstStyle/>
        <a:p>
          <a:endParaRPr lang="en-US"/>
        </a:p>
      </dgm:t>
    </dgm:pt>
    <dgm:pt modelId="{2E10ADD9-DCCB-47CF-A95E-B8444F2005EF}" type="pres">
      <dgm:prSet presAssocID="{60767C15-090F-483B-9B7A-C7B4816B2A85}" presName="conn2-1" presStyleLbl="parChTrans1D3" presStyleIdx="4" presStyleCnt="7"/>
      <dgm:spPr/>
      <dgm:t>
        <a:bodyPr/>
        <a:lstStyle/>
        <a:p>
          <a:endParaRPr lang="en-US"/>
        </a:p>
      </dgm:t>
    </dgm:pt>
    <dgm:pt modelId="{9CD0D828-9E6D-4110-9D80-E56E8A8FA4CA}" type="pres">
      <dgm:prSet presAssocID="{60767C15-090F-483B-9B7A-C7B4816B2A85}" presName="connTx" presStyleLbl="parChTrans1D3" presStyleIdx="4" presStyleCnt="7"/>
      <dgm:spPr/>
      <dgm:t>
        <a:bodyPr/>
        <a:lstStyle/>
        <a:p>
          <a:endParaRPr lang="en-US"/>
        </a:p>
      </dgm:t>
    </dgm:pt>
    <dgm:pt modelId="{14B0445C-5B11-4FC6-94DB-52FDE4A734AE}" type="pres">
      <dgm:prSet presAssocID="{C73603FF-DE12-415D-8BDE-550B3301F65E}" presName="root2" presStyleCnt="0"/>
      <dgm:spPr/>
      <dgm:t>
        <a:bodyPr/>
        <a:lstStyle/>
        <a:p>
          <a:endParaRPr lang="en-US"/>
        </a:p>
      </dgm:t>
    </dgm:pt>
    <dgm:pt modelId="{DD015424-08D0-4E0D-92FA-7B2AF81A6CB6}" type="pres">
      <dgm:prSet presAssocID="{C73603FF-DE12-415D-8BDE-550B3301F65E}" presName="LevelTwoTextNode" presStyleLbl="node3" presStyleIdx="4" presStyleCnt="7" custScaleY="48812" custLinFactNeighborX="-3774" custLinFactNeighborY="62449">
        <dgm:presLayoutVars>
          <dgm:chPref val="3"/>
        </dgm:presLayoutVars>
      </dgm:prSet>
      <dgm:spPr/>
      <dgm:t>
        <a:bodyPr/>
        <a:lstStyle/>
        <a:p>
          <a:endParaRPr lang="en-US"/>
        </a:p>
      </dgm:t>
    </dgm:pt>
    <dgm:pt modelId="{F5C6112C-5A7F-4B10-8473-E6F53AF427F9}" type="pres">
      <dgm:prSet presAssocID="{C73603FF-DE12-415D-8BDE-550B3301F65E}" presName="level3hierChild" presStyleCnt="0"/>
      <dgm:spPr/>
      <dgm:t>
        <a:bodyPr/>
        <a:lstStyle/>
        <a:p>
          <a:endParaRPr lang="en-US"/>
        </a:p>
      </dgm:t>
    </dgm:pt>
    <dgm:pt modelId="{1170BF50-3E0B-4E66-A152-CCAD3819805A}" type="pres">
      <dgm:prSet presAssocID="{3C44D3F9-6B50-4ACA-84DE-4D0893242A3E}" presName="conn2-1" presStyleLbl="parChTrans1D3" presStyleIdx="5" presStyleCnt="7"/>
      <dgm:spPr/>
      <dgm:t>
        <a:bodyPr/>
        <a:lstStyle/>
        <a:p>
          <a:endParaRPr lang="en-US"/>
        </a:p>
      </dgm:t>
    </dgm:pt>
    <dgm:pt modelId="{379A69CC-8EA6-429D-93DB-08770D1817B7}" type="pres">
      <dgm:prSet presAssocID="{3C44D3F9-6B50-4ACA-84DE-4D0893242A3E}" presName="connTx" presStyleLbl="parChTrans1D3" presStyleIdx="5" presStyleCnt="7"/>
      <dgm:spPr/>
      <dgm:t>
        <a:bodyPr/>
        <a:lstStyle/>
        <a:p>
          <a:endParaRPr lang="en-US"/>
        </a:p>
      </dgm:t>
    </dgm:pt>
    <dgm:pt modelId="{010F1718-AFEE-45F8-9499-7A4969E92D44}" type="pres">
      <dgm:prSet presAssocID="{1E7DEAF9-DF09-472F-957D-13F985720CD3}" presName="root2" presStyleCnt="0"/>
      <dgm:spPr/>
      <dgm:t>
        <a:bodyPr/>
        <a:lstStyle/>
        <a:p>
          <a:endParaRPr lang="en-US"/>
        </a:p>
      </dgm:t>
    </dgm:pt>
    <dgm:pt modelId="{B766C4CF-9EA2-4620-9E82-1A0F0889B0F0}" type="pres">
      <dgm:prSet presAssocID="{1E7DEAF9-DF09-472F-957D-13F985720CD3}" presName="LevelTwoTextNode" presStyleLbl="node3" presStyleIdx="5" presStyleCnt="7" custScaleY="42990" custLinFactNeighborX="-3774" custLinFactNeighborY="61636">
        <dgm:presLayoutVars>
          <dgm:chPref val="3"/>
        </dgm:presLayoutVars>
      </dgm:prSet>
      <dgm:spPr/>
      <dgm:t>
        <a:bodyPr/>
        <a:lstStyle/>
        <a:p>
          <a:endParaRPr lang="en-US"/>
        </a:p>
      </dgm:t>
    </dgm:pt>
    <dgm:pt modelId="{51580399-9F3C-43D3-89E9-5B4D0597A7AD}" type="pres">
      <dgm:prSet presAssocID="{1E7DEAF9-DF09-472F-957D-13F985720CD3}" presName="level3hierChild" presStyleCnt="0"/>
      <dgm:spPr/>
      <dgm:t>
        <a:bodyPr/>
        <a:lstStyle/>
        <a:p>
          <a:endParaRPr lang="en-US"/>
        </a:p>
      </dgm:t>
    </dgm:pt>
    <dgm:pt modelId="{96841761-AA4A-4AA4-9EA0-8F5927FDF1A8}" type="pres">
      <dgm:prSet presAssocID="{2C9D0FFE-6D53-4B61-9F1E-33C4A6F6149B}" presName="conn2-1" presStyleLbl="parChTrans1D3" presStyleIdx="6" presStyleCnt="7"/>
      <dgm:spPr/>
      <dgm:t>
        <a:bodyPr/>
        <a:lstStyle/>
        <a:p>
          <a:endParaRPr lang="en-US"/>
        </a:p>
      </dgm:t>
    </dgm:pt>
    <dgm:pt modelId="{6C1A892E-8382-473F-95C0-8052B822BF41}" type="pres">
      <dgm:prSet presAssocID="{2C9D0FFE-6D53-4B61-9F1E-33C4A6F6149B}" presName="connTx" presStyleLbl="parChTrans1D3" presStyleIdx="6" presStyleCnt="7"/>
      <dgm:spPr/>
      <dgm:t>
        <a:bodyPr/>
        <a:lstStyle/>
        <a:p>
          <a:endParaRPr lang="en-US"/>
        </a:p>
      </dgm:t>
    </dgm:pt>
    <dgm:pt modelId="{A7B9C5CA-7E39-4602-ABF3-C1D9C60ACE89}" type="pres">
      <dgm:prSet presAssocID="{66CE8D22-8602-4831-AB37-B1703DBC6A23}" presName="root2" presStyleCnt="0"/>
      <dgm:spPr/>
      <dgm:t>
        <a:bodyPr/>
        <a:lstStyle/>
        <a:p>
          <a:endParaRPr lang="en-US"/>
        </a:p>
      </dgm:t>
    </dgm:pt>
    <dgm:pt modelId="{FF8CA7DE-F1F5-4035-B3CC-A5D805FF1182}" type="pres">
      <dgm:prSet presAssocID="{66CE8D22-8602-4831-AB37-B1703DBC6A23}" presName="LevelTwoTextNode" presStyleLbl="node3" presStyleIdx="6" presStyleCnt="7" custScaleY="35271" custLinFactNeighborX="-3426" custLinFactNeighborY="59552">
        <dgm:presLayoutVars>
          <dgm:chPref val="3"/>
        </dgm:presLayoutVars>
      </dgm:prSet>
      <dgm:spPr/>
      <dgm:t>
        <a:bodyPr/>
        <a:lstStyle/>
        <a:p>
          <a:endParaRPr lang="en-US"/>
        </a:p>
      </dgm:t>
    </dgm:pt>
    <dgm:pt modelId="{C2D78F43-5C2F-40CE-9219-38C66E644DD3}" type="pres">
      <dgm:prSet presAssocID="{66CE8D22-8602-4831-AB37-B1703DBC6A23}" presName="level3hierChild" presStyleCnt="0"/>
      <dgm:spPr/>
      <dgm:t>
        <a:bodyPr/>
        <a:lstStyle/>
        <a:p>
          <a:endParaRPr lang="en-US"/>
        </a:p>
      </dgm:t>
    </dgm:pt>
  </dgm:ptLst>
  <dgm:cxnLst>
    <dgm:cxn modelId="{A0462533-D55F-8145-8A8D-248956C52A78}" type="presOf" srcId="{DF3CA602-B6E0-49EC-91D5-DE78E631B490}" destId="{D63FFFEB-1974-4AE9-9E1C-AC563613D02C}" srcOrd="1" destOrd="0" presId="urn:microsoft.com/office/officeart/2005/8/layout/hierarchy2"/>
    <dgm:cxn modelId="{79EF03D5-251A-47B6-B596-320F4201E67B}" type="presOf" srcId="{60767C15-090F-483B-9B7A-C7B4816B2A85}" destId="{9CD0D828-9E6D-4110-9D80-E56E8A8FA4CA}" srcOrd="1" destOrd="0" presId="urn:microsoft.com/office/officeart/2005/8/layout/hierarchy2"/>
    <dgm:cxn modelId="{DF04C776-565D-4459-A037-02F5FF262BBB}" type="presOf" srcId="{824EC24B-DF21-4C27-8074-864A8FAC836F}" destId="{537C0913-E4A2-4FFF-AED3-E79577D4A024}" srcOrd="1" destOrd="0" presId="urn:microsoft.com/office/officeart/2005/8/layout/hierarchy2"/>
    <dgm:cxn modelId="{D668661A-E049-5F4C-88EA-97F65CAB1A73}" type="presOf" srcId="{3E6A909A-0D46-4D71-AA1E-67B5251BC301}" destId="{71343C03-D015-44CD-A9F0-589F51BB0E92}" srcOrd="0" destOrd="0" presId="urn:microsoft.com/office/officeart/2005/8/layout/hierarchy2"/>
    <dgm:cxn modelId="{8746FE5E-CAAF-4CD9-9505-1790466310DD}" srcId="{1AC982D8-0B83-4719-9A92-BA99C2E1D0B7}" destId="{66CE8D22-8602-4831-AB37-B1703DBC6A23}" srcOrd="3" destOrd="0" parTransId="{2C9D0FFE-6D53-4B61-9F1E-33C4A6F6149B}" sibTransId="{5490E2A7-5430-4422-8BD7-01D872CDABD4}"/>
    <dgm:cxn modelId="{02E3B189-1F54-4240-B25B-6914E5BCD528}" srcId="{B4243D26-C016-4CC2-8DF1-98E0B382C17A}" destId="{D11583CC-9A23-4F74-B290-98B5F5A2F789}" srcOrd="1" destOrd="0" parTransId="{DF3CA602-B6E0-49EC-91D5-DE78E631B490}" sibTransId="{79D3C2F1-C20B-4848-86A0-DC98FB8BF5FD}"/>
    <dgm:cxn modelId="{F08326A1-6A99-9844-8F64-C2CC262B56F5}" type="presOf" srcId="{D11583CC-9A23-4F74-B290-98B5F5A2F789}" destId="{8D77BE09-740A-4981-ABB0-E1D9B961CFC3}" srcOrd="0" destOrd="0" presId="urn:microsoft.com/office/officeart/2005/8/layout/hierarchy2"/>
    <dgm:cxn modelId="{7C0C7AA5-BBF1-4CB1-A92B-3322C7EB8449}" type="presOf" srcId="{3C44D3F9-6B50-4ACA-84DE-4D0893242A3E}" destId="{379A69CC-8EA6-429D-93DB-08770D1817B7}" srcOrd="1" destOrd="0" presId="urn:microsoft.com/office/officeart/2005/8/layout/hierarchy2"/>
    <dgm:cxn modelId="{C058AF57-1B00-004E-B144-FD63BD40F813}" type="presOf" srcId="{040C6DCA-B100-4E29-996D-5F1D6A8402C9}" destId="{8C510149-8E39-4769-9390-BED286BE1F62}" srcOrd="1" destOrd="0" presId="urn:microsoft.com/office/officeart/2005/8/layout/hierarchy2"/>
    <dgm:cxn modelId="{515C1336-0FDF-47CE-BD99-C46A906F8C03}" srcId="{B803B4DD-B4A0-48D5-BC07-1592B67D2A45}" destId="{1AC982D8-0B83-4719-9A92-BA99C2E1D0B7}" srcOrd="1" destOrd="0" parTransId="{5869F6CA-B66D-4E2A-B7D7-7A90A40BD54C}" sibTransId="{1F2F09FD-4939-46E9-88CE-1A13A3273444}"/>
    <dgm:cxn modelId="{BA27B70B-05CE-4C50-8386-F5F824B0EA66}" type="presOf" srcId="{D2287756-2B56-4178-95E7-890BC1B0A154}" destId="{7A0F55F0-4274-4A88-A59D-CA7AE2E260F5}" srcOrd="0" destOrd="0" presId="urn:microsoft.com/office/officeart/2005/8/layout/hierarchy2"/>
    <dgm:cxn modelId="{7BE78446-4466-4E9F-95E0-37FC10729CD6}" type="presOf" srcId="{2C9D0FFE-6D53-4B61-9F1E-33C4A6F6149B}" destId="{6C1A892E-8382-473F-95C0-8052B822BF41}" srcOrd="1" destOrd="0" presId="urn:microsoft.com/office/officeart/2005/8/layout/hierarchy2"/>
    <dgm:cxn modelId="{679E5161-8640-46FC-88E9-218927178E12}" type="presOf" srcId="{1E7DEAF9-DF09-472F-957D-13F985720CD3}" destId="{B766C4CF-9EA2-4620-9E82-1A0F0889B0F0}" srcOrd="0" destOrd="0" presId="urn:microsoft.com/office/officeart/2005/8/layout/hierarchy2"/>
    <dgm:cxn modelId="{6360EA54-38C4-406B-965D-FEDE36572ED8}" type="presOf" srcId="{D2287756-2B56-4178-95E7-890BC1B0A154}" destId="{EC6B6131-710D-4175-8790-CE2D5543C05D}" srcOrd="1" destOrd="0" presId="urn:microsoft.com/office/officeart/2005/8/layout/hierarchy2"/>
    <dgm:cxn modelId="{8026E889-2E98-FD4F-8B9A-EEA72D07F3DE}" type="presOf" srcId="{1E8F0871-4DB4-4794-BF81-FA3A6C301CA5}" destId="{BFC583B0-D729-430E-B457-13D2C342553C}" srcOrd="0" destOrd="0" presId="urn:microsoft.com/office/officeart/2005/8/layout/hierarchy2"/>
    <dgm:cxn modelId="{0C07D522-68ED-4169-A797-B2E1BF270DA7}" type="presOf" srcId="{5869F6CA-B66D-4E2A-B7D7-7A90A40BD54C}" destId="{BF1717DB-27E9-4020-B0FA-CF5D6D92E5A2}" srcOrd="0" destOrd="0" presId="urn:microsoft.com/office/officeart/2005/8/layout/hierarchy2"/>
    <dgm:cxn modelId="{3C09114A-0B17-475C-A95F-57F9EEE12D92}" type="presOf" srcId="{66CE8D22-8602-4831-AB37-B1703DBC6A23}" destId="{FF8CA7DE-F1F5-4035-B3CC-A5D805FF1182}" srcOrd="0" destOrd="0" presId="urn:microsoft.com/office/officeart/2005/8/layout/hierarchy2"/>
    <dgm:cxn modelId="{8BD46782-0B42-423D-B3D3-20CA72333FA1}" srcId="{B4243D26-C016-4CC2-8DF1-98E0B382C17A}" destId="{1E8F0871-4DB4-4794-BF81-FA3A6C301CA5}" srcOrd="2" destOrd="0" parTransId="{79152473-4118-4093-9E3B-01AFAD8B688B}" sibTransId="{D537619F-79C2-4350-A447-9E8AB054050A}"/>
    <dgm:cxn modelId="{D05114C3-C78A-2443-B171-DEFAFBDDBFB9}" type="presOf" srcId="{79152473-4118-4093-9E3B-01AFAD8B688B}" destId="{C2DBBD09-3A01-4341-AB4D-9367FBAA424B}" srcOrd="1" destOrd="0" presId="urn:microsoft.com/office/officeart/2005/8/layout/hierarchy2"/>
    <dgm:cxn modelId="{2AA5E815-E1BE-4ACE-93A7-11F8C3BA35DC}" srcId="{1AC982D8-0B83-4719-9A92-BA99C2E1D0B7}" destId="{84DD953F-5B7A-48CF-9737-DA75C25D13DC}" srcOrd="0" destOrd="0" parTransId="{D2287756-2B56-4178-95E7-890BC1B0A154}" sibTransId="{BE70BBE6-EE55-4694-90B7-B16A747E3941}"/>
    <dgm:cxn modelId="{E8135928-4563-8243-BAA0-1C941B5700E7}" type="presOf" srcId="{040C6DCA-B100-4E29-996D-5F1D6A8402C9}" destId="{4188F8FA-9C68-47DF-A525-3B3D6A5DD904}" srcOrd="0" destOrd="0" presId="urn:microsoft.com/office/officeart/2005/8/layout/hierarchy2"/>
    <dgm:cxn modelId="{FFECC7C9-A746-4088-86DF-3C589630775F}" type="presOf" srcId="{B803B4DD-B4A0-48D5-BC07-1592B67D2A45}" destId="{56A4588E-97D0-40BA-BDA1-87AA41EE4798}" srcOrd="0" destOrd="0" presId="urn:microsoft.com/office/officeart/2005/8/layout/hierarchy2"/>
    <dgm:cxn modelId="{00E9A388-208C-4065-BC05-2A56BF01E6AC}" srcId="{E2B77774-3308-44D8-81DB-6EA28F51623F}" destId="{B803B4DD-B4A0-48D5-BC07-1592B67D2A45}" srcOrd="0" destOrd="0" parTransId="{57940893-5BFF-4C30-B4CC-0D706DA57695}" sibTransId="{FAD229BE-CBBF-4AE2-95A0-F6BE01455A3C}"/>
    <dgm:cxn modelId="{34821CA5-915E-450A-8E6F-077C80B93358}" type="presOf" srcId="{C73603FF-DE12-415D-8BDE-550B3301F65E}" destId="{DD015424-08D0-4E0D-92FA-7B2AF81A6CB6}" srcOrd="0" destOrd="0" presId="urn:microsoft.com/office/officeart/2005/8/layout/hierarchy2"/>
    <dgm:cxn modelId="{D33C87BE-1C95-4B91-B62E-02CB1C10422C}" type="presOf" srcId="{2C9D0FFE-6D53-4B61-9F1E-33C4A6F6149B}" destId="{96841761-AA4A-4AA4-9EA0-8F5927FDF1A8}" srcOrd="0" destOrd="0" presId="urn:microsoft.com/office/officeart/2005/8/layout/hierarchy2"/>
    <dgm:cxn modelId="{28148F50-E0B0-482A-961D-C0803B5CC3CC}" type="presOf" srcId="{84DD953F-5B7A-48CF-9737-DA75C25D13DC}" destId="{65DB624E-5CBF-4788-9690-507DAFBDCA66}" srcOrd="0" destOrd="0" presId="urn:microsoft.com/office/officeart/2005/8/layout/hierarchy2"/>
    <dgm:cxn modelId="{864AF9C5-A609-4EA0-BBC8-1C1F2917CDA9}" type="presOf" srcId="{E2B77774-3308-44D8-81DB-6EA28F51623F}" destId="{FA3166A3-1E8D-4AA0-B4C0-CFD1645E792F}" srcOrd="0" destOrd="0" presId="urn:microsoft.com/office/officeart/2005/8/layout/hierarchy2"/>
    <dgm:cxn modelId="{1DD59F1E-B30B-4561-8FC6-70CA8847BC2C}" type="presOf" srcId="{1AC982D8-0B83-4719-9A92-BA99C2E1D0B7}" destId="{171CB9CC-DD5E-4F2E-8BD6-717762AFE644}" srcOrd="0" destOrd="0" presId="urn:microsoft.com/office/officeart/2005/8/layout/hierarchy2"/>
    <dgm:cxn modelId="{85959F65-6496-0B45-83AE-25ACDFBCE4E6}" type="presOf" srcId="{79152473-4118-4093-9E3B-01AFAD8B688B}" destId="{91D9F337-8FB0-44E4-81A3-75EB2F214657}" srcOrd="0" destOrd="0" presId="urn:microsoft.com/office/officeart/2005/8/layout/hierarchy2"/>
    <dgm:cxn modelId="{571AFA68-9073-4CD8-82AC-AAA1F2119540}" type="presOf" srcId="{5869F6CA-B66D-4E2A-B7D7-7A90A40BD54C}" destId="{B8C97A46-ACCA-40AC-A573-4F02EF0610C8}" srcOrd="1" destOrd="0" presId="urn:microsoft.com/office/officeart/2005/8/layout/hierarchy2"/>
    <dgm:cxn modelId="{7EA1B774-D80A-47E3-96F0-892978967693}" srcId="{1AC982D8-0B83-4719-9A92-BA99C2E1D0B7}" destId="{C73603FF-DE12-415D-8BDE-550B3301F65E}" srcOrd="1" destOrd="0" parTransId="{60767C15-090F-483B-9B7A-C7B4816B2A85}" sibTransId="{81E4D2FA-6795-46DD-BBD9-06D2707DCD9F}"/>
    <dgm:cxn modelId="{77858FDE-B69E-476F-9E27-8E273DEB66A0}" type="presOf" srcId="{3C44D3F9-6B50-4ACA-84DE-4D0893242A3E}" destId="{1170BF50-3E0B-4E66-A152-CCAD3819805A}" srcOrd="0" destOrd="0" presId="urn:microsoft.com/office/officeart/2005/8/layout/hierarchy2"/>
    <dgm:cxn modelId="{B3DFEB05-3A11-4552-BC83-E0B3266D5EA1}" type="presOf" srcId="{60767C15-090F-483B-9B7A-C7B4816B2A85}" destId="{2E10ADD9-DCCB-47CF-A95E-B8444F2005EF}" srcOrd="0" destOrd="0" presId="urn:microsoft.com/office/officeart/2005/8/layout/hierarchy2"/>
    <dgm:cxn modelId="{59CE0A49-73A7-4E07-93B4-377FBCB1B58E}" srcId="{1AC982D8-0B83-4719-9A92-BA99C2E1D0B7}" destId="{1E7DEAF9-DF09-472F-957D-13F985720CD3}" srcOrd="2" destOrd="0" parTransId="{3C44D3F9-6B50-4ACA-84DE-4D0893242A3E}" sibTransId="{5EB9A90C-419D-4363-B688-694D2172BFA7}"/>
    <dgm:cxn modelId="{03C32BA0-F71A-461A-B9E4-63D6C0AD9D32}" type="presOf" srcId="{B4243D26-C016-4CC2-8DF1-98E0B382C17A}" destId="{DC08ECBC-A83C-4420-9032-F0F4B02A41B1}" srcOrd="0" destOrd="0" presId="urn:microsoft.com/office/officeart/2005/8/layout/hierarchy2"/>
    <dgm:cxn modelId="{20AF2D57-250F-4EBA-B9E7-580E1F213956}" srcId="{B803B4DD-B4A0-48D5-BC07-1592B67D2A45}" destId="{B4243D26-C016-4CC2-8DF1-98E0B382C17A}" srcOrd="0" destOrd="0" parTransId="{824EC24B-DF21-4C27-8074-864A8FAC836F}" sibTransId="{148739CA-7D7E-4D04-BB4B-87AB15F5BC4D}"/>
    <dgm:cxn modelId="{9AB685CC-14F1-6F44-AAE7-0648E594D4D9}" type="presOf" srcId="{DF3CA602-B6E0-49EC-91D5-DE78E631B490}" destId="{75713469-D64F-42E8-ADE1-45135EAB2945}" srcOrd="0" destOrd="0" presId="urn:microsoft.com/office/officeart/2005/8/layout/hierarchy2"/>
    <dgm:cxn modelId="{84D8F1BA-EC10-47A6-B55A-0F0345B8AF91}" type="presOf" srcId="{824EC24B-DF21-4C27-8074-864A8FAC836F}" destId="{8AFA5481-1D4F-4AE6-BD27-BDD0CF116D59}" srcOrd="0" destOrd="0" presId="urn:microsoft.com/office/officeart/2005/8/layout/hierarchy2"/>
    <dgm:cxn modelId="{96C04D34-364B-46AA-9D38-EE04233427D8}" srcId="{B4243D26-C016-4CC2-8DF1-98E0B382C17A}" destId="{3E6A909A-0D46-4D71-AA1E-67B5251BC301}" srcOrd="0" destOrd="0" parTransId="{040C6DCA-B100-4E29-996D-5F1D6A8402C9}" sibTransId="{3FE5FD17-53A2-4263-B16A-F227532508D5}"/>
    <dgm:cxn modelId="{8B82DEC3-FAB3-46D8-9AC4-40CA9FEF011A}" type="presParOf" srcId="{FA3166A3-1E8D-4AA0-B4C0-CFD1645E792F}" destId="{1D7B8DAB-53AA-4DC0-BCA9-EE625BAD203F}" srcOrd="0" destOrd="0" presId="urn:microsoft.com/office/officeart/2005/8/layout/hierarchy2"/>
    <dgm:cxn modelId="{6ACC6B9E-6D47-47E1-A12F-4677C422A7F7}" type="presParOf" srcId="{1D7B8DAB-53AA-4DC0-BCA9-EE625BAD203F}" destId="{56A4588E-97D0-40BA-BDA1-87AA41EE4798}" srcOrd="0" destOrd="0" presId="urn:microsoft.com/office/officeart/2005/8/layout/hierarchy2"/>
    <dgm:cxn modelId="{96AF74F9-BC2C-42E1-ABC9-CD1DCCACA8CD}" type="presParOf" srcId="{1D7B8DAB-53AA-4DC0-BCA9-EE625BAD203F}" destId="{3C624D14-4E90-434F-8A9B-FC524C509FBF}" srcOrd="1" destOrd="0" presId="urn:microsoft.com/office/officeart/2005/8/layout/hierarchy2"/>
    <dgm:cxn modelId="{B36474C3-872E-4383-A3B0-D55C67518491}" type="presParOf" srcId="{3C624D14-4E90-434F-8A9B-FC524C509FBF}" destId="{8AFA5481-1D4F-4AE6-BD27-BDD0CF116D59}" srcOrd="0" destOrd="0" presId="urn:microsoft.com/office/officeart/2005/8/layout/hierarchy2"/>
    <dgm:cxn modelId="{107510BC-463D-45DE-8A8F-90758DC9F839}" type="presParOf" srcId="{8AFA5481-1D4F-4AE6-BD27-BDD0CF116D59}" destId="{537C0913-E4A2-4FFF-AED3-E79577D4A024}" srcOrd="0" destOrd="0" presId="urn:microsoft.com/office/officeart/2005/8/layout/hierarchy2"/>
    <dgm:cxn modelId="{5B9473A0-5BEC-4849-8EEC-96B87CAED129}" type="presParOf" srcId="{3C624D14-4E90-434F-8A9B-FC524C509FBF}" destId="{C8E700B4-FF17-46EC-BA7B-6425567C23E5}" srcOrd="1" destOrd="0" presId="urn:microsoft.com/office/officeart/2005/8/layout/hierarchy2"/>
    <dgm:cxn modelId="{B3750C95-6A67-4EDB-BDCD-52DF1693AD96}" type="presParOf" srcId="{C8E700B4-FF17-46EC-BA7B-6425567C23E5}" destId="{DC08ECBC-A83C-4420-9032-F0F4B02A41B1}" srcOrd="0" destOrd="0" presId="urn:microsoft.com/office/officeart/2005/8/layout/hierarchy2"/>
    <dgm:cxn modelId="{4ECA9430-10BB-471C-806A-3CAD181ACA4D}" type="presParOf" srcId="{C8E700B4-FF17-46EC-BA7B-6425567C23E5}" destId="{C84815B9-71E9-4435-B507-685A7F1FB510}" srcOrd="1" destOrd="0" presId="urn:microsoft.com/office/officeart/2005/8/layout/hierarchy2"/>
    <dgm:cxn modelId="{204952F3-6CE5-AD4A-8975-A70932DD7262}" type="presParOf" srcId="{C84815B9-71E9-4435-B507-685A7F1FB510}" destId="{4188F8FA-9C68-47DF-A525-3B3D6A5DD904}" srcOrd="0" destOrd="0" presId="urn:microsoft.com/office/officeart/2005/8/layout/hierarchy2"/>
    <dgm:cxn modelId="{B6EF49DC-ED3D-C84C-8FAB-D39FD76DD12E}" type="presParOf" srcId="{4188F8FA-9C68-47DF-A525-3B3D6A5DD904}" destId="{8C510149-8E39-4769-9390-BED286BE1F62}" srcOrd="0" destOrd="0" presId="urn:microsoft.com/office/officeart/2005/8/layout/hierarchy2"/>
    <dgm:cxn modelId="{2D8B41EF-DC3B-4549-9444-ECF8EF5C0C07}" type="presParOf" srcId="{C84815B9-71E9-4435-B507-685A7F1FB510}" destId="{E494F87A-EE8A-4C8C-91D4-89E0C9E0FD6F}" srcOrd="1" destOrd="0" presId="urn:microsoft.com/office/officeart/2005/8/layout/hierarchy2"/>
    <dgm:cxn modelId="{518F7A62-B004-1347-99B3-DC8987B0A579}" type="presParOf" srcId="{E494F87A-EE8A-4C8C-91D4-89E0C9E0FD6F}" destId="{71343C03-D015-44CD-A9F0-589F51BB0E92}" srcOrd="0" destOrd="0" presId="urn:microsoft.com/office/officeart/2005/8/layout/hierarchy2"/>
    <dgm:cxn modelId="{80B2C684-003A-7F44-A1E6-7092203BB814}" type="presParOf" srcId="{E494F87A-EE8A-4C8C-91D4-89E0C9E0FD6F}" destId="{DB3B9BBA-4AA8-4982-A4A4-03E2A652A3CC}" srcOrd="1" destOrd="0" presId="urn:microsoft.com/office/officeart/2005/8/layout/hierarchy2"/>
    <dgm:cxn modelId="{96466120-E331-FD45-90BF-E7E7C96D0E41}" type="presParOf" srcId="{C84815B9-71E9-4435-B507-685A7F1FB510}" destId="{75713469-D64F-42E8-ADE1-45135EAB2945}" srcOrd="2" destOrd="0" presId="urn:microsoft.com/office/officeart/2005/8/layout/hierarchy2"/>
    <dgm:cxn modelId="{43A8FDF1-5939-0D49-9566-4094AC58F8B6}" type="presParOf" srcId="{75713469-D64F-42E8-ADE1-45135EAB2945}" destId="{D63FFFEB-1974-4AE9-9E1C-AC563613D02C}" srcOrd="0" destOrd="0" presId="urn:microsoft.com/office/officeart/2005/8/layout/hierarchy2"/>
    <dgm:cxn modelId="{ED71A313-611D-D14D-9742-503C665C4903}" type="presParOf" srcId="{C84815B9-71E9-4435-B507-685A7F1FB510}" destId="{8C9A9C82-28EA-44F6-906B-6F65CE027129}" srcOrd="3" destOrd="0" presId="urn:microsoft.com/office/officeart/2005/8/layout/hierarchy2"/>
    <dgm:cxn modelId="{FE78FCC8-8CE9-AD40-8C72-3B8A45347FBB}" type="presParOf" srcId="{8C9A9C82-28EA-44F6-906B-6F65CE027129}" destId="{8D77BE09-740A-4981-ABB0-E1D9B961CFC3}" srcOrd="0" destOrd="0" presId="urn:microsoft.com/office/officeart/2005/8/layout/hierarchy2"/>
    <dgm:cxn modelId="{8DD9D219-2E7D-D147-B897-96BBE0B2D49D}" type="presParOf" srcId="{8C9A9C82-28EA-44F6-906B-6F65CE027129}" destId="{4781B91C-E3C9-4D6C-8152-B57F368201F7}" srcOrd="1" destOrd="0" presId="urn:microsoft.com/office/officeart/2005/8/layout/hierarchy2"/>
    <dgm:cxn modelId="{3DF5DB66-F34E-1240-AE6A-ADC3B7F7F2CF}" type="presParOf" srcId="{C84815B9-71E9-4435-B507-685A7F1FB510}" destId="{91D9F337-8FB0-44E4-81A3-75EB2F214657}" srcOrd="4" destOrd="0" presId="urn:microsoft.com/office/officeart/2005/8/layout/hierarchy2"/>
    <dgm:cxn modelId="{48F727DF-2420-4E47-801D-81E7723E5139}" type="presParOf" srcId="{91D9F337-8FB0-44E4-81A3-75EB2F214657}" destId="{C2DBBD09-3A01-4341-AB4D-9367FBAA424B}" srcOrd="0" destOrd="0" presId="urn:microsoft.com/office/officeart/2005/8/layout/hierarchy2"/>
    <dgm:cxn modelId="{B78D9213-296E-1845-BF5E-193D83A546A1}" type="presParOf" srcId="{C84815B9-71E9-4435-B507-685A7F1FB510}" destId="{FB148CC8-B908-406A-92F1-384D74D0AE9E}" srcOrd="5" destOrd="0" presId="urn:microsoft.com/office/officeart/2005/8/layout/hierarchy2"/>
    <dgm:cxn modelId="{C2DB7F2D-F94C-B847-8C81-C6772D31DF52}" type="presParOf" srcId="{FB148CC8-B908-406A-92F1-384D74D0AE9E}" destId="{BFC583B0-D729-430E-B457-13D2C342553C}" srcOrd="0" destOrd="0" presId="urn:microsoft.com/office/officeart/2005/8/layout/hierarchy2"/>
    <dgm:cxn modelId="{073651F5-03C7-BB44-A699-9B5ED3AC73DE}" type="presParOf" srcId="{FB148CC8-B908-406A-92F1-384D74D0AE9E}" destId="{487CAFDC-5650-4292-9783-943BC08C789B}" srcOrd="1" destOrd="0" presId="urn:microsoft.com/office/officeart/2005/8/layout/hierarchy2"/>
    <dgm:cxn modelId="{8FE37632-A6DC-4D9C-8BA1-05FE2D2E3968}" type="presParOf" srcId="{3C624D14-4E90-434F-8A9B-FC524C509FBF}" destId="{BF1717DB-27E9-4020-B0FA-CF5D6D92E5A2}" srcOrd="2" destOrd="0" presId="urn:microsoft.com/office/officeart/2005/8/layout/hierarchy2"/>
    <dgm:cxn modelId="{66F9340F-6DD9-4341-97F0-36C2B4FA84D8}" type="presParOf" srcId="{BF1717DB-27E9-4020-B0FA-CF5D6D92E5A2}" destId="{B8C97A46-ACCA-40AC-A573-4F02EF0610C8}" srcOrd="0" destOrd="0" presId="urn:microsoft.com/office/officeart/2005/8/layout/hierarchy2"/>
    <dgm:cxn modelId="{4095C356-6866-4592-A895-F98B5FCE1F35}" type="presParOf" srcId="{3C624D14-4E90-434F-8A9B-FC524C509FBF}" destId="{D602B070-30C3-4463-B13B-348D5D732949}" srcOrd="3" destOrd="0" presId="urn:microsoft.com/office/officeart/2005/8/layout/hierarchy2"/>
    <dgm:cxn modelId="{E5A791C6-94C7-4434-9C90-C4755622C724}" type="presParOf" srcId="{D602B070-30C3-4463-B13B-348D5D732949}" destId="{171CB9CC-DD5E-4F2E-8BD6-717762AFE644}" srcOrd="0" destOrd="0" presId="urn:microsoft.com/office/officeart/2005/8/layout/hierarchy2"/>
    <dgm:cxn modelId="{599E6A96-C09F-42C1-8A54-311966357F9A}" type="presParOf" srcId="{D602B070-30C3-4463-B13B-348D5D732949}" destId="{0D2B91B7-D5F7-417F-93D5-B272C0FBA564}" srcOrd="1" destOrd="0" presId="urn:microsoft.com/office/officeart/2005/8/layout/hierarchy2"/>
    <dgm:cxn modelId="{AE9AF701-08E9-4604-9C3D-91ABE7BD245E}" type="presParOf" srcId="{0D2B91B7-D5F7-417F-93D5-B272C0FBA564}" destId="{7A0F55F0-4274-4A88-A59D-CA7AE2E260F5}" srcOrd="0" destOrd="0" presId="urn:microsoft.com/office/officeart/2005/8/layout/hierarchy2"/>
    <dgm:cxn modelId="{A20AAF4C-36AB-4E23-B662-4ACCD872CF1E}" type="presParOf" srcId="{7A0F55F0-4274-4A88-A59D-CA7AE2E260F5}" destId="{EC6B6131-710D-4175-8790-CE2D5543C05D}" srcOrd="0" destOrd="0" presId="urn:microsoft.com/office/officeart/2005/8/layout/hierarchy2"/>
    <dgm:cxn modelId="{82848C06-5C70-4B33-A453-DAAC5C78A40B}" type="presParOf" srcId="{0D2B91B7-D5F7-417F-93D5-B272C0FBA564}" destId="{2CDD8714-EC15-408C-AADF-87A77E7B1D7C}" srcOrd="1" destOrd="0" presId="urn:microsoft.com/office/officeart/2005/8/layout/hierarchy2"/>
    <dgm:cxn modelId="{079EBC60-EEF0-4DFD-B716-CBFFA88FAF80}" type="presParOf" srcId="{2CDD8714-EC15-408C-AADF-87A77E7B1D7C}" destId="{65DB624E-5CBF-4788-9690-507DAFBDCA66}" srcOrd="0" destOrd="0" presId="urn:microsoft.com/office/officeart/2005/8/layout/hierarchy2"/>
    <dgm:cxn modelId="{893740F9-1F40-4E16-8D4C-796BDA45F826}" type="presParOf" srcId="{2CDD8714-EC15-408C-AADF-87A77E7B1D7C}" destId="{A00522E4-4ECE-4AAD-AD5F-33F652BB7304}" srcOrd="1" destOrd="0" presId="urn:microsoft.com/office/officeart/2005/8/layout/hierarchy2"/>
    <dgm:cxn modelId="{BBE93AA7-32E5-45E7-98E8-CA5AFA892607}" type="presParOf" srcId="{0D2B91B7-D5F7-417F-93D5-B272C0FBA564}" destId="{2E10ADD9-DCCB-47CF-A95E-B8444F2005EF}" srcOrd="2" destOrd="0" presId="urn:microsoft.com/office/officeart/2005/8/layout/hierarchy2"/>
    <dgm:cxn modelId="{52954965-3293-427A-BAE7-7FE09FA96DBD}" type="presParOf" srcId="{2E10ADD9-DCCB-47CF-A95E-B8444F2005EF}" destId="{9CD0D828-9E6D-4110-9D80-E56E8A8FA4CA}" srcOrd="0" destOrd="0" presId="urn:microsoft.com/office/officeart/2005/8/layout/hierarchy2"/>
    <dgm:cxn modelId="{20DEFD77-C189-4F95-9EE1-7B4B9A303D8B}" type="presParOf" srcId="{0D2B91B7-D5F7-417F-93D5-B272C0FBA564}" destId="{14B0445C-5B11-4FC6-94DB-52FDE4A734AE}" srcOrd="3" destOrd="0" presId="urn:microsoft.com/office/officeart/2005/8/layout/hierarchy2"/>
    <dgm:cxn modelId="{6D4A8F0C-F437-44A9-BBA9-27D1700C02A0}" type="presParOf" srcId="{14B0445C-5B11-4FC6-94DB-52FDE4A734AE}" destId="{DD015424-08D0-4E0D-92FA-7B2AF81A6CB6}" srcOrd="0" destOrd="0" presId="urn:microsoft.com/office/officeart/2005/8/layout/hierarchy2"/>
    <dgm:cxn modelId="{36F4B004-68A4-427C-B4D5-CF1741E436FB}" type="presParOf" srcId="{14B0445C-5B11-4FC6-94DB-52FDE4A734AE}" destId="{F5C6112C-5A7F-4B10-8473-E6F53AF427F9}" srcOrd="1" destOrd="0" presId="urn:microsoft.com/office/officeart/2005/8/layout/hierarchy2"/>
    <dgm:cxn modelId="{4FA7F2BA-94DE-4E2A-9572-980744CB2C15}" type="presParOf" srcId="{0D2B91B7-D5F7-417F-93D5-B272C0FBA564}" destId="{1170BF50-3E0B-4E66-A152-CCAD3819805A}" srcOrd="4" destOrd="0" presId="urn:microsoft.com/office/officeart/2005/8/layout/hierarchy2"/>
    <dgm:cxn modelId="{E3743943-B89E-4669-8BED-288EF3763F2A}" type="presParOf" srcId="{1170BF50-3E0B-4E66-A152-CCAD3819805A}" destId="{379A69CC-8EA6-429D-93DB-08770D1817B7}" srcOrd="0" destOrd="0" presId="urn:microsoft.com/office/officeart/2005/8/layout/hierarchy2"/>
    <dgm:cxn modelId="{5A9DD139-C753-47FD-BDBC-CE31F8FD57E5}" type="presParOf" srcId="{0D2B91B7-D5F7-417F-93D5-B272C0FBA564}" destId="{010F1718-AFEE-45F8-9499-7A4969E92D44}" srcOrd="5" destOrd="0" presId="urn:microsoft.com/office/officeart/2005/8/layout/hierarchy2"/>
    <dgm:cxn modelId="{E33B45CE-FF1E-4B5E-B50E-EC04D4C6186C}" type="presParOf" srcId="{010F1718-AFEE-45F8-9499-7A4969E92D44}" destId="{B766C4CF-9EA2-4620-9E82-1A0F0889B0F0}" srcOrd="0" destOrd="0" presId="urn:microsoft.com/office/officeart/2005/8/layout/hierarchy2"/>
    <dgm:cxn modelId="{E2F315AA-5DEB-4D64-B804-C61EC2DB99DD}" type="presParOf" srcId="{010F1718-AFEE-45F8-9499-7A4969E92D44}" destId="{51580399-9F3C-43D3-89E9-5B4D0597A7AD}" srcOrd="1" destOrd="0" presId="urn:microsoft.com/office/officeart/2005/8/layout/hierarchy2"/>
    <dgm:cxn modelId="{4DDF1CE5-96CC-48F1-800D-1DE48A2B360D}" type="presParOf" srcId="{0D2B91B7-D5F7-417F-93D5-B272C0FBA564}" destId="{96841761-AA4A-4AA4-9EA0-8F5927FDF1A8}" srcOrd="6" destOrd="0" presId="urn:microsoft.com/office/officeart/2005/8/layout/hierarchy2"/>
    <dgm:cxn modelId="{8A0B1407-9A43-4818-BEEE-37C818CE2359}" type="presParOf" srcId="{96841761-AA4A-4AA4-9EA0-8F5927FDF1A8}" destId="{6C1A892E-8382-473F-95C0-8052B822BF41}" srcOrd="0" destOrd="0" presId="urn:microsoft.com/office/officeart/2005/8/layout/hierarchy2"/>
    <dgm:cxn modelId="{52368905-8D2A-4231-BA04-E48C13C85230}" type="presParOf" srcId="{0D2B91B7-D5F7-417F-93D5-B272C0FBA564}" destId="{A7B9C5CA-7E39-4602-ABF3-C1D9C60ACE89}" srcOrd="7" destOrd="0" presId="urn:microsoft.com/office/officeart/2005/8/layout/hierarchy2"/>
    <dgm:cxn modelId="{2CF81FB4-8DFC-49EA-9C53-A28685C2D339}" type="presParOf" srcId="{A7B9C5CA-7E39-4602-ABF3-C1D9C60ACE89}" destId="{FF8CA7DE-F1F5-4035-B3CC-A5D805FF1182}" srcOrd="0" destOrd="0" presId="urn:microsoft.com/office/officeart/2005/8/layout/hierarchy2"/>
    <dgm:cxn modelId="{DE9FAD73-2663-442F-B4DF-17163DD6139A}" type="presParOf" srcId="{A7B9C5CA-7E39-4602-ABF3-C1D9C60ACE89}" destId="{C2D78F43-5C2F-40CE-9219-38C66E644DD3}"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8F7E060-5E1D-493F-B49C-C136A8A4EBD4}" type="doc">
      <dgm:prSet loTypeId="urn:microsoft.com/office/officeart/2005/8/layout/arrow4" loCatId="relationship" qsTypeId="urn:microsoft.com/office/officeart/2005/8/quickstyle/3d1" qsCatId="3D" csTypeId="urn:microsoft.com/office/officeart/2005/8/colors/colorful4" csCatId="colorful" phldr="1"/>
      <dgm:spPr/>
      <dgm:t>
        <a:bodyPr/>
        <a:lstStyle/>
        <a:p>
          <a:endParaRPr lang="en-US"/>
        </a:p>
      </dgm:t>
    </dgm:pt>
    <dgm:pt modelId="{37AB1C09-EA52-436D-AED4-0C1C59D290F7}">
      <dgm:prSet phldrT="[Text]"/>
      <dgm:spPr/>
      <dgm:t>
        <a:bodyPr/>
        <a:lstStyle/>
        <a:p>
          <a:r>
            <a:rPr lang="en-US" dirty="0" smtClean="0"/>
            <a:t>Supports (self, family, school)</a:t>
          </a:r>
          <a:endParaRPr lang="en-US" dirty="0"/>
        </a:p>
      </dgm:t>
    </dgm:pt>
    <dgm:pt modelId="{F485100B-DDD7-4A5B-82B1-75E3210D70B4}" type="parTrans" cxnId="{185B72CB-A0F5-472A-80A9-6C6930619C9A}">
      <dgm:prSet/>
      <dgm:spPr/>
      <dgm:t>
        <a:bodyPr/>
        <a:lstStyle/>
        <a:p>
          <a:endParaRPr lang="en-US"/>
        </a:p>
      </dgm:t>
    </dgm:pt>
    <dgm:pt modelId="{17DDBFB9-8190-4EE8-A713-2541F3CCAA08}" type="sibTrans" cxnId="{185B72CB-A0F5-472A-80A9-6C6930619C9A}">
      <dgm:prSet/>
      <dgm:spPr/>
      <dgm:t>
        <a:bodyPr/>
        <a:lstStyle/>
        <a:p>
          <a:endParaRPr lang="en-US"/>
        </a:p>
      </dgm:t>
    </dgm:pt>
    <dgm:pt modelId="{67621FE7-AE91-4FC4-B7AA-7C80B9F66C8A}">
      <dgm:prSet phldrT="[Text]"/>
      <dgm:spPr/>
      <dgm:t>
        <a:bodyPr/>
        <a:lstStyle/>
        <a:p>
          <a:r>
            <a:rPr lang="en-US" dirty="0" smtClean="0"/>
            <a:t>Inhibitors (self, family, school)</a:t>
          </a:r>
          <a:endParaRPr lang="en-US" dirty="0"/>
        </a:p>
      </dgm:t>
    </dgm:pt>
    <dgm:pt modelId="{83A9B48F-FDA0-498B-B723-F015603B4555}" type="parTrans" cxnId="{6046914D-FF99-4C37-8354-7DD60ACEB9D4}">
      <dgm:prSet/>
      <dgm:spPr/>
      <dgm:t>
        <a:bodyPr/>
        <a:lstStyle/>
        <a:p>
          <a:endParaRPr lang="en-US"/>
        </a:p>
      </dgm:t>
    </dgm:pt>
    <dgm:pt modelId="{C9C86372-E167-4A47-A756-0CDB213A5018}" type="sibTrans" cxnId="{6046914D-FF99-4C37-8354-7DD60ACEB9D4}">
      <dgm:prSet/>
      <dgm:spPr/>
      <dgm:t>
        <a:bodyPr/>
        <a:lstStyle/>
        <a:p>
          <a:endParaRPr lang="en-US"/>
        </a:p>
      </dgm:t>
    </dgm:pt>
    <dgm:pt modelId="{833BE3D8-9A96-4B5C-8763-92EEC313790B}" type="pres">
      <dgm:prSet presAssocID="{B8F7E060-5E1D-493F-B49C-C136A8A4EBD4}" presName="compositeShape" presStyleCnt="0">
        <dgm:presLayoutVars>
          <dgm:chMax val="2"/>
          <dgm:dir/>
          <dgm:resizeHandles val="exact"/>
        </dgm:presLayoutVars>
      </dgm:prSet>
      <dgm:spPr/>
      <dgm:t>
        <a:bodyPr/>
        <a:lstStyle/>
        <a:p>
          <a:endParaRPr lang="en-US"/>
        </a:p>
      </dgm:t>
    </dgm:pt>
    <dgm:pt modelId="{0373ABC0-353F-4EA5-B809-A42C11160419}" type="pres">
      <dgm:prSet presAssocID="{37AB1C09-EA52-436D-AED4-0C1C59D290F7}" presName="upArrow" presStyleLbl="node1" presStyleIdx="0" presStyleCnt="2" custLinFactNeighborX="-167"/>
      <dgm:spPr/>
      <dgm:t>
        <a:bodyPr/>
        <a:lstStyle/>
        <a:p>
          <a:endParaRPr lang="en-US"/>
        </a:p>
      </dgm:t>
    </dgm:pt>
    <dgm:pt modelId="{30C832FC-675A-4908-A1D8-3E0ECD5A11AB}" type="pres">
      <dgm:prSet presAssocID="{37AB1C09-EA52-436D-AED4-0C1C59D290F7}" presName="upArrowText" presStyleLbl="revTx" presStyleIdx="0" presStyleCnt="2">
        <dgm:presLayoutVars>
          <dgm:chMax val="0"/>
          <dgm:bulletEnabled val="1"/>
        </dgm:presLayoutVars>
      </dgm:prSet>
      <dgm:spPr/>
      <dgm:t>
        <a:bodyPr/>
        <a:lstStyle/>
        <a:p>
          <a:endParaRPr lang="en-US"/>
        </a:p>
      </dgm:t>
    </dgm:pt>
    <dgm:pt modelId="{EF10C97F-C065-4FAF-AE01-9F85AC57895D}" type="pres">
      <dgm:prSet presAssocID="{67621FE7-AE91-4FC4-B7AA-7C80B9F66C8A}" presName="downArrow" presStyleLbl="node1" presStyleIdx="1" presStyleCnt="2"/>
      <dgm:spPr/>
      <dgm:t>
        <a:bodyPr/>
        <a:lstStyle/>
        <a:p>
          <a:endParaRPr lang="en-US"/>
        </a:p>
      </dgm:t>
    </dgm:pt>
    <dgm:pt modelId="{D035D32B-06D3-41DF-87AD-36585D6C700B}" type="pres">
      <dgm:prSet presAssocID="{67621FE7-AE91-4FC4-B7AA-7C80B9F66C8A}" presName="downArrowText" presStyleLbl="revTx" presStyleIdx="1" presStyleCnt="2">
        <dgm:presLayoutVars>
          <dgm:chMax val="0"/>
          <dgm:bulletEnabled val="1"/>
        </dgm:presLayoutVars>
      </dgm:prSet>
      <dgm:spPr/>
      <dgm:t>
        <a:bodyPr/>
        <a:lstStyle/>
        <a:p>
          <a:endParaRPr lang="en-US"/>
        </a:p>
      </dgm:t>
    </dgm:pt>
  </dgm:ptLst>
  <dgm:cxnLst>
    <dgm:cxn modelId="{8FC5D4DD-1D32-4BA6-B78A-D69AB4DDF934}" type="presOf" srcId="{67621FE7-AE91-4FC4-B7AA-7C80B9F66C8A}" destId="{D035D32B-06D3-41DF-87AD-36585D6C700B}" srcOrd="0" destOrd="0" presId="urn:microsoft.com/office/officeart/2005/8/layout/arrow4"/>
    <dgm:cxn modelId="{6046914D-FF99-4C37-8354-7DD60ACEB9D4}" srcId="{B8F7E060-5E1D-493F-B49C-C136A8A4EBD4}" destId="{67621FE7-AE91-4FC4-B7AA-7C80B9F66C8A}" srcOrd="1" destOrd="0" parTransId="{83A9B48F-FDA0-498B-B723-F015603B4555}" sibTransId="{C9C86372-E167-4A47-A756-0CDB213A5018}"/>
    <dgm:cxn modelId="{185B72CB-A0F5-472A-80A9-6C6930619C9A}" srcId="{B8F7E060-5E1D-493F-B49C-C136A8A4EBD4}" destId="{37AB1C09-EA52-436D-AED4-0C1C59D290F7}" srcOrd="0" destOrd="0" parTransId="{F485100B-DDD7-4A5B-82B1-75E3210D70B4}" sibTransId="{17DDBFB9-8190-4EE8-A713-2541F3CCAA08}"/>
    <dgm:cxn modelId="{AFFDE6A7-DC94-4D37-8752-133BCA1A5382}" type="presOf" srcId="{B8F7E060-5E1D-493F-B49C-C136A8A4EBD4}" destId="{833BE3D8-9A96-4B5C-8763-92EEC313790B}" srcOrd="0" destOrd="0" presId="urn:microsoft.com/office/officeart/2005/8/layout/arrow4"/>
    <dgm:cxn modelId="{B9D56E73-E2C3-46B7-94D2-565C4BB11A34}" type="presOf" srcId="{37AB1C09-EA52-436D-AED4-0C1C59D290F7}" destId="{30C832FC-675A-4908-A1D8-3E0ECD5A11AB}" srcOrd="0" destOrd="0" presId="urn:microsoft.com/office/officeart/2005/8/layout/arrow4"/>
    <dgm:cxn modelId="{77D00A7E-B4FA-449A-9201-C931C753E469}" type="presParOf" srcId="{833BE3D8-9A96-4B5C-8763-92EEC313790B}" destId="{0373ABC0-353F-4EA5-B809-A42C11160419}" srcOrd="0" destOrd="0" presId="urn:microsoft.com/office/officeart/2005/8/layout/arrow4"/>
    <dgm:cxn modelId="{5F48B821-F7DA-4E42-90C2-A1FA598B6B6C}" type="presParOf" srcId="{833BE3D8-9A96-4B5C-8763-92EEC313790B}" destId="{30C832FC-675A-4908-A1D8-3E0ECD5A11AB}" srcOrd="1" destOrd="0" presId="urn:microsoft.com/office/officeart/2005/8/layout/arrow4"/>
    <dgm:cxn modelId="{DD762D1D-EDB0-4B38-9B50-9D48DD647564}" type="presParOf" srcId="{833BE3D8-9A96-4B5C-8763-92EEC313790B}" destId="{EF10C97F-C065-4FAF-AE01-9F85AC57895D}" srcOrd="2" destOrd="0" presId="urn:microsoft.com/office/officeart/2005/8/layout/arrow4"/>
    <dgm:cxn modelId="{1E8894C2-A0A5-4792-B526-BD728BA6F30A}" type="presParOf" srcId="{833BE3D8-9A96-4B5C-8763-92EEC313790B}" destId="{D035D32B-06D3-41DF-87AD-36585D6C700B}" srcOrd="3" destOrd="0" presId="urn:microsoft.com/office/officeart/2005/8/layout/arrow4"/>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046C89D-69BD-45B3-A905-F72AE3E1E106}" type="doc">
      <dgm:prSet loTypeId="urn:microsoft.com/office/officeart/2005/8/layout/hierarchy3" loCatId="list" qsTypeId="urn:microsoft.com/office/officeart/2005/8/quickstyle/3d1" qsCatId="3D" csTypeId="urn:microsoft.com/office/officeart/2005/8/colors/colorful1" csCatId="colorful" phldr="1"/>
      <dgm:spPr/>
      <dgm:t>
        <a:bodyPr/>
        <a:lstStyle/>
        <a:p>
          <a:endParaRPr lang="en-US"/>
        </a:p>
      </dgm:t>
    </dgm:pt>
    <dgm:pt modelId="{51B68DA2-8230-459C-9314-6AEF476E2E7C}">
      <dgm:prSet/>
      <dgm:spPr/>
      <dgm:t>
        <a:bodyPr/>
        <a:lstStyle/>
        <a:p>
          <a:pPr rtl="0"/>
          <a:r>
            <a:rPr lang="en-US" dirty="0" smtClean="0"/>
            <a:t>Giftedness </a:t>
          </a:r>
          <a:endParaRPr lang="en-US" dirty="0"/>
        </a:p>
      </dgm:t>
    </dgm:pt>
    <dgm:pt modelId="{1A20651E-8FD2-4B3B-A05F-529DDC2CA277}" type="parTrans" cxnId="{935B1648-E906-4DCA-9948-B2EE8CB8ED1D}">
      <dgm:prSet/>
      <dgm:spPr/>
      <dgm:t>
        <a:bodyPr/>
        <a:lstStyle/>
        <a:p>
          <a:endParaRPr lang="en-US"/>
        </a:p>
      </dgm:t>
    </dgm:pt>
    <dgm:pt modelId="{8C48D680-B460-4924-AEE4-05ACF317A605}" type="sibTrans" cxnId="{935B1648-E906-4DCA-9948-B2EE8CB8ED1D}">
      <dgm:prSet/>
      <dgm:spPr/>
      <dgm:t>
        <a:bodyPr/>
        <a:lstStyle/>
        <a:p>
          <a:endParaRPr lang="en-US"/>
        </a:p>
      </dgm:t>
    </dgm:pt>
    <dgm:pt modelId="{8104DDCA-331C-43C0-817E-0E5940C2E12E}">
      <dgm:prSet/>
      <dgm:spPr/>
      <dgm:t>
        <a:bodyPr/>
        <a:lstStyle/>
        <a:p>
          <a:pPr rtl="0"/>
          <a:r>
            <a:rPr lang="en-US" dirty="0" smtClean="0"/>
            <a:t>not limited to abilities measured once</a:t>
          </a:r>
          <a:endParaRPr lang="en-US" dirty="0"/>
        </a:p>
      </dgm:t>
    </dgm:pt>
    <dgm:pt modelId="{833D34B5-A7B6-4DF2-93D8-06117EE741C4}" type="parTrans" cxnId="{4405869C-E6F0-458A-9B1B-08968E7051D5}">
      <dgm:prSet/>
      <dgm:spPr/>
      <dgm:t>
        <a:bodyPr/>
        <a:lstStyle/>
        <a:p>
          <a:endParaRPr lang="en-US"/>
        </a:p>
      </dgm:t>
    </dgm:pt>
    <dgm:pt modelId="{1C5A8A1E-ACF6-4655-8315-AE97CA42DD55}" type="sibTrans" cxnId="{4405869C-E6F0-458A-9B1B-08968E7051D5}">
      <dgm:prSet/>
      <dgm:spPr/>
      <dgm:t>
        <a:bodyPr/>
        <a:lstStyle/>
        <a:p>
          <a:endParaRPr lang="en-US"/>
        </a:p>
      </dgm:t>
    </dgm:pt>
    <dgm:pt modelId="{0E9B3B7E-2D07-4052-A7A5-0D0AD949D597}">
      <dgm:prSet/>
      <dgm:spPr/>
      <dgm:t>
        <a:bodyPr/>
        <a:lstStyle/>
        <a:p>
          <a:pPr rtl="0"/>
          <a:r>
            <a:rPr lang="en-US" dirty="0" smtClean="0"/>
            <a:t>Expression </a:t>
          </a:r>
          <a:endParaRPr lang="en-US" dirty="0"/>
        </a:p>
      </dgm:t>
    </dgm:pt>
    <dgm:pt modelId="{7D5D9C00-1BC5-4667-97F8-D6CB3691AE2E}" type="parTrans" cxnId="{FC3A84A2-5BD3-4CDF-A4BB-D0DC8D48659D}">
      <dgm:prSet/>
      <dgm:spPr/>
      <dgm:t>
        <a:bodyPr/>
        <a:lstStyle/>
        <a:p>
          <a:endParaRPr lang="en-US"/>
        </a:p>
      </dgm:t>
    </dgm:pt>
    <dgm:pt modelId="{868F92A5-8810-44DC-AC6D-785B33B96343}" type="sibTrans" cxnId="{FC3A84A2-5BD3-4CDF-A4BB-D0DC8D48659D}">
      <dgm:prSet/>
      <dgm:spPr/>
      <dgm:t>
        <a:bodyPr/>
        <a:lstStyle/>
        <a:p>
          <a:endParaRPr lang="en-US"/>
        </a:p>
      </dgm:t>
    </dgm:pt>
    <dgm:pt modelId="{2866FB05-D07B-4A3D-A1F5-46D6E0DA45F6}">
      <dgm:prSet/>
      <dgm:spPr/>
      <dgm:t>
        <a:bodyPr/>
        <a:lstStyle/>
        <a:p>
          <a:pPr rtl="0"/>
          <a:r>
            <a:rPr lang="en-US" dirty="0" smtClean="0"/>
            <a:t>dependent upon opportunity</a:t>
          </a:r>
          <a:endParaRPr lang="en-US" dirty="0"/>
        </a:p>
      </dgm:t>
    </dgm:pt>
    <dgm:pt modelId="{BFED2D6A-65FE-4A08-A3F4-8FED7B62BF02}" type="parTrans" cxnId="{FE361864-5598-4C16-8502-59DDD730C772}">
      <dgm:prSet/>
      <dgm:spPr/>
      <dgm:t>
        <a:bodyPr/>
        <a:lstStyle/>
        <a:p>
          <a:endParaRPr lang="en-US"/>
        </a:p>
      </dgm:t>
    </dgm:pt>
    <dgm:pt modelId="{22A29D88-7D38-4087-B90A-7E93453D4415}" type="sibTrans" cxnId="{FE361864-5598-4C16-8502-59DDD730C772}">
      <dgm:prSet/>
      <dgm:spPr/>
      <dgm:t>
        <a:bodyPr/>
        <a:lstStyle/>
        <a:p>
          <a:endParaRPr lang="en-US"/>
        </a:p>
      </dgm:t>
    </dgm:pt>
    <dgm:pt modelId="{ADF5FC0E-3222-4481-90AF-89788DE0D6ED}">
      <dgm:prSet/>
      <dgm:spPr/>
      <dgm:t>
        <a:bodyPr/>
        <a:lstStyle/>
        <a:p>
          <a:pPr rtl="0"/>
          <a:r>
            <a:rPr lang="en-US" dirty="0" smtClean="0"/>
            <a:t>Abilities </a:t>
          </a:r>
          <a:endParaRPr lang="en-US" dirty="0"/>
        </a:p>
      </dgm:t>
    </dgm:pt>
    <dgm:pt modelId="{028C382B-8CE1-45CB-A6AC-E76F8C8F5FE6}" type="parTrans" cxnId="{9C998FB9-A439-4CFD-8259-794EBC22848E}">
      <dgm:prSet/>
      <dgm:spPr/>
      <dgm:t>
        <a:bodyPr/>
        <a:lstStyle/>
        <a:p>
          <a:endParaRPr lang="en-US"/>
        </a:p>
      </dgm:t>
    </dgm:pt>
    <dgm:pt modelId="{ECB1352D-E398-4E56-892E-38A6643D8295}" type="sibTrans" cxnId="{9C998FB9-A439-4CFD-8259-794EBC22848E}">
      <dgm:prSet/>
      <dgm:spPr/>
      <dgm:t>
        <a:bodyPr/>
        <a:lstStyle/>
        <a:p>
          <a:endParaRPr lang="en-US"/>
        </a:p>
      </dgm:t>
    </dgm:pt>
    <dgm:pt modelId="{D21EC712-2181-4A6F-ACF2-7313FE44DC97}">
      <dgm:prSet/>
      <dgm:spPr/>
      <dgm:t>
        <a:bodyPr/>
        <a:lstStyle/>
        <a:p>
          <a:pPr rtl="0"/>
          <a:r>
            <a:rPr lang="en-US" dirty="0" smtClean="0"/>
            <a:t>can be developed</a:t>
          </a:r>
          <a:endParaRPr lang="en-US" dirty="0"/>
        </a:p>
      </dgm:t>
    </dgm:pt>
    <dgm:pt modelId="{D2DB9697-BDE5-4373-8941-529B74710CCE}" type="parTrans" cxnId="{8EAE33D9-4B04-4815-A631-B8A810E827BB}">
      <dgm:prSet/>
      <dgm:spPr/>
      <dgm:t>
        <a:bodyPr/>
        <a:lstStyle/>
        <a:p>
          <a:endParaRPr lang="en-US"/>
        </a:p>
      </dgm:t>
    </dgm:pt>
    <dgm:pt modelId="{BC05D8B4-211A-48A3-8686-06EB2CFBCAD4}" type="sibTrans" cxnId="{8EAE33D9-4B04-4815-A631-B8A810E827BB}">
      <dgm:prSet/>
      <dgm:spPr/>
      <dgm:t>
        <a:bodyPr/>
        <a:lstStyle/>
        <a:p>
          <a:endParaRPr lang="en-US"/>
        </a:p>
      </dgm:t>
    </dgm:pt>
    <dgm:pt modelId="{AC0F7272-54F3-4A0C-90C5-DF8A80EA9A41}">
      <dgm:prSet/>
      <dgm:spPr/>
      <dgm:t>
        <a:bodyPr/>
        <a:lstStyle/>
        <a:p>
          <a:pPr rtl="0"/>
          <a:r>
            <a:rPr lang="en-US" dirty="0" smtClean="0"/>
            <a:t>Intelligence</a:t>
          </a:r>
          <a:endParaRPr lang="en-US" dirty="0"/>
        </a:p>
      </dgm:t>
    </dgm:pt>
    <dgm:pt modelId="{814EDD8C-EAF0-4DFE-927C-C0C42A571D1C}" type="parTrans" cxnId="{EF44EB40-7D87-4F82-B4A3-9D63F899A15F}">
      <dgm:prSet/>
      <dgm:spPr/>
      <dgm:t>
        <a:bodyPr/>
        <a:lstStyle/>
        <a:p>
          <a:endParaRPr lang="en-US"/>
        </a:p>
      </dgm:t>
    </dgm:pt>
    <dgm:pt modelId="{0283C20A-47D0-4BF2-92FB-276A3E05630B}" type="sibTrans" cxnId="{EF44EB40-7D87-4F82-B4A3-9D63F899A15F}">
      <dgm:prSet/>
      <dgm:spPr/>
      <dgm:t>
        <a:bodyPr/>
        <a:lstStyle/>
        <a:p>
          <a:endParaRPr lang="en-US"/>
        </a:p>
      </dgm:t>
    </dgm:pt>
    <dgm:pt modelId="{2C652E84-0237-4522-B5B1-77C8CC31A491}">
      <dgm:prSet/>
      <dgm:spPr/>
      <dgm:t>
        <a:bodyPr/>
        <a:lstStyle/>
        <a:p>
          <a:pPr rtl="0"/>
          <a:r>
            <a:rPr lang="en-US" dirty="0" smtClean="0"/>
            <a:t>domain-specific</a:t>
          </a:r>
          <a:endParaRPr lang="en-US" dirty="0"/>
        </a:p>
      </dgm:t>
    </dgm:pt>
    <dgm:pt modelId="{2B6CE890-8129-48CE-BAFB-8EE0998D316A}" type="parTrans" cxnId="{DDBDC868-FE8F-4E6F-8209-17319117E52B}">
      <dgm:prSet/>
      <dgm:spPr/>
      <dgm:t>
        <a:bodyPr/>
        <a:lstStyle/>
        <a:p>
          <a:endParaRPr lang="en-US"/>
        </a:p>
      </dgm:t>
    </dgm:pt>
    <dgm:pt modelId="{6F0D5265-488E-4805-8E68-2E1FEDE64693}" type="sibTrans" cxnId="{DDBDC868-FE8F-4E6F-8209-17319117E52B}">
      <dgm:prSet/>
      <dgm:spPr/>
      <dgm:t>
        <a:bodyPr/>
        <a:lstStyle/>
        <a:p>
          <a:endParaRPr lang="en-US"/>
        </a:p>
      </dgm:t>
    </dgm:pt>
    <dgm:pt modelId="{07BB2DF2-211E-4149-9313-39A7721428DE}">
      <dgm:prSet/>
      <dgm:spPr/>
      <dgm:t>
        <a:bodyPr/>
        <a:lstStyle/>
        <a:p>
          <a:pPr rtl="0"/>
          <a:r>
            <a:rPr lang="en-US" dirty="0" smtClean="0"/>
            <a:t>embedded in context</a:t>
          </a:r>
          <a:endParaRPr lang="en-US" dirty="0"/>
        </a:p>
      </dgm:t>
    </dgm:pt>
    <dgm:pt modelId="{B8D9EE48-1C75-431A-921F-BF225D47E3F2}" type="parTrans" cxnId="{23107DE2-07F0-4B37-9DCA-4F83042E5A7B}">
      <dgm:prSet/>
      <dgm:spPr/>
      <dgm:t>
        <a:bodyPr/>
        <a:lstStyle/>
        <a:p>
          <a:endParaRPr lang="en-US"/>
        </a:p>
      </dgm:t>
    </dgm:pt>
    <dgm:pt modelId="{4C367C14-B6E4-44E5-A28A-2E51E1D2E803}" type="sibTrans" cxnId="{23107DE2-07F0-4B37-9DCA-4F83042E5A7B}">
      <dgm:prSet/>
      <dgm:spPr/>
      <dgm:t>
        <a:bodyPr/>
        <a:lstStyle/>
        <a:p>
          <a:endParaRPr lang="en-US"/>
        </a:p>
      </dgm:t>
    </dgm:pt>
    <dgm:pt modelId="{FE3BC844-8989-4696-A22F-8C4A648E5EA8}">
      <dgm:prSet/>
      <dgm:spPr/>
      <dgm:t>
        <a:bodyPr/>
        <a:lstStyle/>
        <a:p>
          <a:pPr rtl="0"/>
          <a:r>
            <a:rPr lang="en-US" dirty="0" smtClean="0"/>
            <a:t>developed throughout the lifespan</a:t>
          </a:r>
          <a:endParaRPr lang="en-US" dirty="0"/>
        </a:p>
      </dgm:t>
    </dgm:pt>
    <dgm:pt modelId="{6FCC8037-ED6B-4069-9CA7-5BEBF0893A39}" type="parTrans" cxnId="{77308809-E1D5-4501-BAF3-AEAC068C5829}">
      <dgm:prSet/>
      <dgm:spPr/>
      <dgm:t>
        <a:bodyPr/>
        <a:lstStyle/>
        <a:p>
          <a:endParaRPr lang="en-US"/>
        </a:p>
      </dgm:t>
    </dgm:pt>
    <dgm:pt modelId="{24E20CA8-F763-4060-B006-5BB954AD2142}" type="sibTrans" cxnId="{77308809-E1D5-4501-BAF3-AEAC068C5829}">
      <dgm:prSet/>
      <dgm:spPr/>
      <dgm:t>
        <a:bodyPr/>
        <a:lstStyle/>
        <a:p>
          <a:endParaRPr lang="en-US"/>
        </a:p>
      </dgm:t>
    </dgm:pt>
    <dgm:pt modelId="{412DF3FA-0A52-40B4-BEFD-88A421999C4C}">
      <dgm:prSet/>
      <dgm:spPr/>
      <dgm:t>
        <a:bodyPr/>
        <a:lstStyle/>
        <a:p>
          <a:pPr rtl="0"/>
          <a:r>
            <a:rPr lang="en-US" smtClean="0"/>
            <a:t>multifaceted</a:t>
          </a:r>
          <a:endParaRPr lang="en-US" dirty="0"/>
        </a:p>
      </dgm:t>
    </dgm:pt>
    <dgm:pt modelId="{6EFF7958-70EB-44E0-A3BB-7A77D864A0E6}" type="parTrans" cxnId="{3D22A063-433C-4C41-9274-4F9D2AB04615}">
      <dgm:prSet/>
      <dgm:spPr/>
      <dgm:t>
        <a:bodyPr/>
        <a:lstStyle/>
        <a:p>
          <a:endParaRPr lang="en-US"/>
        </a:p>
      </dgm:t>
    </dgm:pt>
    <dgm:pt modelId="{76B89296-75C4-4356-A660-05916DCD923A}" type="sibTrans" cxnId="{3D22A063-433C-4C41-9274-4F9D2AB04615}">
      <dgm:prSet/>
      <dgm:spPr/>
      <dgm:t>
        <a:bodyPr/>
        <a:lstStyle/>
        <a:p>
          <a:endParaRPr lang="en-US"/>
        </a:p>
      </dgm:t>
    </dgm:pt>
    <dgm:pt modelId="{11E92291-F2FC-4F5E-BA17-C157ADAC5575}">
      <dgm:prSet/>
      <dgm:spPr/>
      <dgm:t>
        <a:bodyPr/>
        <a:lstStyle/>
        <a:p>
          <a:pPr rtl="0"/>
          <a:r>
            <a:rPr lang="en-US" dirty="0" smtClean="0"/>
            <a:t>individual action</a:t>
          </a:r>
          <a:endParaRPr lang="en-US" dirty="0"/>
        </a:p>
      </dgm:t>
    </dgm:pt>
    <dgm:pt modelId="{54D2A13C-EE62-4FC0-B7D1-76FD2CDFAD28}" type="parTrans" cxnId="{AC120DDB-169B-48E5-AACE-36EF6E43BB88}">
      <dgm:prSet/>
      <dgm:spPr/>
      <dgm:t>
        <a:bodyPr/>
        <a:lstStyle/>
        <a:p>
          <a:endParaRPr lang="en-US"/>
        </a:p>
      </dgm:t>
    </dgm:pt>
    <dgm:pt modelId="{2D682EE4-AB67-4E2E-A20B-64586444A5D4}" type="sibTrans" cxnId="{AC120DDB-169B-48E5-AACE-36EF6E43BB88}">
      <dgm:prSet/>
      <dgm:spPr/>
      <dgm:t>
        <a:bodyPr/>
        <a:lstStyle/>
        <a:p>
          <a:endParaRPr lang="en-US"/>
        </a:p>
      </dgm:t>
    </dgm:pt>
    <dgm:pt modelId="{B28CC591-88AF-4EA0-805F-9E7300204A6E}">
      <dgm:prSet/>
      <dgm:spPr/>
      <dgm:t>
        <a:bodyPr/>
        <a:lstStyle/>
        <a:p>
          <a:pPr rtl="0"/>
          <a:r>
            <a:rPr lang="en-US" dirty="0" smtClean="0"/>
            <a:t>cultural demand</a:t>
          </a:r>
          <a:endParaRPr lang="en-US" dirty="0"/>
        </a:p>
      </dgm:t>
    </dgm:pt>
    <dgm:pt modelId="{95865355-345D-4C40-AE47-F2E3158277C2}" type="parTrans" cxnId="{5D30980F-909C-438B-A14B-7039932E6C58}">
      <dgm:prSet/>
      <dgm:spPr/>
      <dgm:t>
        <a:bodyPr/>
        <a:lstStyle/>
        <a:p>
          <a:endParaRPr lang="en-US"/>
        </a:p>
      </dgm:t>
    </dgm:pt>
    <dgm:pt modelId="{E6FD8CEA-2BB4-4420-A19F-005D6AB6D815}" type="sibTrans" cxnId="{5D30980F-909C-438B-A14B-7039932E6C58}">
      <dgm:prSet/>
      <dgm:spPr/>
      <dgm:t>
        <a:bodyPr/>
        <a:lstStyle/>
        <a:p>
          <a:endParaRPr lang="en-US"/>
        </a:p>
      </dgm:t>
    </dgm:pt>
    <dgm:pt modelId="{7B99E1F9-6EA7-4A0F-A23B-984BCF0341DE}" type="pres">
      <dgm:prSet presAssocID="{C046C89D-69BD-45B3-A905-F72AE3E1E106}" presName="diagram" presStyleCnt="0">
        <dgm:presLayoutVars>
          <dgm:chPref val="1"/>
          <dgm:dir/>
          <dgm:animOne val="branch"/>
          <dgm:animLvl val="lvl"/>
          <dgm:resizeHandles/>
        </dgm:presLayoutVars>
      </dgm:prSet>
      <dgm:spPr/>
      <dgm:t>
        <a:bodyPr/>
        <a:lstStyle/>
        <a:p>
          <a:endParaRPr lang="en-US"/>
        </a:p>
      </dgm:t>
    </dgm:pt>
    <dgm:pt modelId="{EF2BC088-E72D-4E90-9CB9-19427AEBB0A4}" type="pres">
      <dgm:prSet presAssocID="{51B68DA2-8230-459C-9314-6AEF476E2E7C}" presName="root" presStyleCnt="0"/>
      <dgm:spPr/>
    </dgm:pt>
    <dgm:pt modelId="{7CFAFA00-DDD0-4A9F-8268-6EE5629B1C80}" type="pres">
      <dgm:prSet presAssocID="{51B68DA2-8230-459C-9314-6AEF476E2E7C}" presName="rootComposite" presStyleCnt="0"/>
      <dgm:spPr/>
    </dgm:pt>
    <dgm:pt modelId="{5E7DEB8A-04A5-41E7-83BA-BC010817531E}" type="pres">
      <dgm:prSet presAssocID="{51B68DA2-8230-459C-9314-6AEF476E2E7C}" presName="rootText" presStyleLbl="node1" presStyleIdx="0" presStyleCnt="4"/>
      <dgm:spPr/>
      <dgm:t>
        <a:bodyPr/>
        <a:lstStyle/>
        <a:p>
          <a:endParaRPr lang="en-US"/>
        </a:p>
      </dgm:t>
    </dgm:pt>
    <dgm:pt modelId="{C23255E0-67A5-4416-9DCA-3B9AA095C084}" type="pres">
      <dgm:prSet presAssocID="{51B68DA2-8230-459C-9314-6AEF476E2E7C}" presName="rootConnector" presStyleLbl="node1" presStyleIdx="0" presStyleCnt="4"/>
      <dgm:spPr/>
      <dgm:t>
        <a:bodyPr/>
        <a:lstStyle/>
        <a:p>
          <a:endParaRPr lang="en-US"/>
        </a:p>
      </dgm:t>
    </dgm:pt>
    <dgm:pt modelId="{DE84B387-D61D-440C-949B-61F304152793}" type="pres">
      <dgm:prSet presAssocID="{51B68DA2-8230-459C-9314-6AEF476E2E7C}" presName="childShape" presStyleCnt="0"/>
      <dgm:spPr/>
    </dgm:pt>
    <dgm:pt modelId="{2D700A43-8FA2-4024-A9EA-8EA0EEA14CF0}" type="pres">
      <dgm:prSet presAssocID="{833D34B5-A7B6-4DF2-93D8-06117EE741C4}" presName="Name13" presStyleLbl="parChTrans1D2" presStyleIdx="0" presStyleCnt="9"/>
      <dgm:spPr/>
      <dgm:t>
        <a:bodyPr/>
        <a:lstStyle/>
        <a:p>
          <a:endParaRPr lang="en-US"/>
        </a:p>
      </dgm:t>
    </dgm:pt>
    <dgm:pt modelId="{8E60E048-C146-4DEC-ADF3-2357469F870A}" type="pres">
      <dgm:prSet presAssocID="{8104DDCA-331C-43C0-817E-0E5940C2E12E}" presName="childText" presStyleLbl="bgAcc1" presStyleIdx="0" presStyleCnt="9">
        <dgm:presLayoutVars>
          <dgm:bulletEnabled val="1"/>
        </dgm:presLayoutVars>
      </dgm:prSet>
      <dgm:spPr/>
      <dgm:t>
        <a:bodyPr/>
        <a:lstStyle/>
        <a:p>
          <a:endParaRPr lang="en-US"/>
        </a:p>
      </dgm:t>
    </dgm:pt>
    <dgm:pt modelId="{EB48DB57-8E63-423A-9DE3-DCAAB8FE895F}" type="pres">
      <dgm:prSet presAssocID="{0E9B3B7E-2D07-4052-A7A5-0D0AD949D597}" presName="root" presStyleCnt="0"/>
      <dgm:spPr/>
    </dgm:pt>
    <dgm:pt modelId="{47A3CD31-A3BC-44D4-B3DA-3DCA48020639}" type="pres">
      <dgm:prSet presAssocID="{0E9B3B7E-2D07-4052-A7A5-0D0AD949D597}" presName="rootComposite" presStyleCnt="0"/>
      <dgm:spPr/>
    </dgm:pt>
    <dgm:pt modelId="{A1AFAE5E-197A-4015-A69E-AC64D41B256C}" type="pres">
      <dgm:prSet presAssocID="{0E9B3B7E-2D07-4052-A7A5-0D0AD949D597}" presName="rootText" presStyleLbl="node1" presStyleIdx="1" presStyleCnt="4"/>
      <dgm:spPr/>
      <dgm:t>
        <a:bodyPr/>
        <a:lstStyle/>
        <a:p>
          <a:endParaRPr lang="en-US"/>
        </a:p>
      </dgm:t>
    </dgm:pt>
    <dgm:pt modelId="{B8FFB975-0A44-4019-8F71-647C4722ABD9}" type="pres">
      <dgm:prSet presAssocID="{0E9B3B7E-2D07-4052-A7A5-0D0AD949D597}" presName="rootConnector" presStyleLbl="node1" presStyleIdx="1" presStyleCnt="4"/>
      <dgm:spPr/>
      <dgm:t>
        <a:bodyPr/>
        <a:lstStyle/>
        <a:p>
          <a:endParaRPr lang="en-US"/>
        </a:p>
      </dgm:t>
    </dgm:pt>
    <dgm:pt modelId="{AE2A0BDD-E56A-41BB-9DA6-86A8C81C4A89}" type="pres">
      <dgm:prSet presAssocID="{0E9B3B7E-2D07-4052-A7A5-0D0AD949D597}" presName="childShape" presStyleCnt="0"/>
      <dgm:spPr/>
    </dgm:pt>
    <dgm:pt modelId="{490D6727-D8AD-44EC-BA87-B908E255A940}" type="pres">
      <dgm:prSet presAssocID="{BFED2D6A-65FE-4A08-A3F4-8FED7B62BF02}" presName="Name13" presStyleLbl="parChTrans1D2" presStyleIdx="1" presStyleCnt="9"/>
      <dgm:spPr/>
      <dgm:t>
        <a:bodyPr/>
        <a:lstStyle/>
        <a:p>
          <a:endParaRPr lang="en-US"/>
        </a:p>
      </dgm:t>
    </dgm:pt>
    <dgm:pt modelId="{E1655B50-6E40-48CC-9F7C-44D9A27EF706}" type="pres">
      <dgm:prSet presAssocID="{2866FB05-D07B-4A3D-A1F5-46D6E0DA45F6}" presName="childText" presStyleLbl="bgAcc1" presStyleIdx="1" presStyleCnt="9">
        <dgm:presLayoutVars>
          <dgm:bulletEnabled val="1"/>
        </dgm:presLayoutVars>
      </dgm:prSet>
      <dgm:spPr/>
      <dgm:t>
        <a:bodyPr/>
        <a:lstStyle/>
        <a:p>
          <a:endParaRPr lang="en-US"/>
        </a:p>
      </dgm:t>
    </dgm:pt>
    <dgm:pt modelId="{EF29ED60-B4DF-465B-8C7C-FB781B9C3775}" type="pres">
      <dgm:prSet presAssocID="{54D2A13C-EE62-4FC0-B7D1-76FD2CDFAD28}" presName="Name13" presStyleLbl="parChTrans1D2" presStyleIdx="2" presStyleCnt="9"/>
      <dgm:spPr/>
      <dgm:t>
        <a:bodyPr/>
        <a:lstStyle/>
        <a:p>
          <a:endParaRPr lang="en-US"/>
        </a:p>
      </dgm:t>
    </dgm:pt>
    <dgm:pt modelId="{1ABAA81F-3AFE-4014-9265-A0D2C64AB29D}" type="pres">
      <dgm:prSet presAssocID="{11E92291-F2FC-4F5E-BA17-C157ADAC5575}" presName="childText" presStyleLbl="bgAcc1" presStyleIdx="2" presStyleCnt="9">
        <dgm:presLayoutVars>
          <dgm:bulletEnabled val="1"/>
        </dgm:presLayoutVars>
      </dgm:prSet>
      <dgm:spPr/>
      <dgm:t>
        <a:bodyPr/>
        <a:lstStyle/>
        <a:p>
          <a:endParaRPr lang="en-US"/>
        </a:p>
      </dgm:t>
    </dgm:pt>
    <dgm:pt modelId="{FF3BD780-3EAE-425B-ABDE-ADE29CC3EF84}" type="pres">
      <dgm:prSet presAssocID="{95865355-345D-4C40-AE47-F2E3158277C2}" presName="Name13" presStyleLbl="parChTrans1D2" presStyleIdx="3" presStyleCnt="9"/>
      <dgm:spPr/>
      <dgm:t>
        <a:bodyPr/>
        <a:lstStyle/>
        <a:p>
          <a:endParaRPr lang="en-US"/>
        </a:p>
      </dgm:t>
    </dgm:pt>
    <dgm:pt modelId="{49FFE0DA-D3FA-4D82-8FF2-1A12E18EFCF6}" type="pres">
      <dgm:prSet presAssocID="{B28CC591-88AF-4EA0-805F-9E7300204A6E}" presName="childText" presStyleLbl="bgAcc1" presStyleIdx="3" presStyleCnt="9">
        <dgm:presLayoutVars>
          <dgm:bulletEnabled val="1"/>
        </dgm:presLayoutVars>
      </dgm:prSet>
      <dgm:spPr/>
      <dgm:t>
        <a:bodyPr/>
        <a:lstStyle/>
        <a:p>
          <a:endParaRPr lang="en-US"/>
        </a:p>
      </dgm:t>
    </dgm:pt>
    <dgm:pt modelId="{8FA80F09-4C2D-4352-8C28-DC2371918379}" type="pres">
      <dgm:prSet presAssocID="{ADF5FC0E-3222-4481-90AF-89788DE0D6ED}" presName="root" presStyleCnt="0"/>
      <dgm:spPr/>
    </dgm:pt>
    <dgm:pt modelId="{663BE19D-4256-4978-9C73-E744FF14F15E}" type="pres">
      <dgm:prSet presAssocID="{ADF5FC0E-3222-4481-90AF-89788DE0D6ED}" presName="rootComposite" presStyleCnt="0"/>
      <dgm:spPr/>
    </dgm:pt>
    <dgm:pt modelId="{E00627CB-3C1A-4D4F-835F-6EE254C0932E}" type="pres">
      <dgm:prSet presAssocID="{ADF5FC0E-3222-4481-90AF-89788DE0D6ED}" presName="rootText" presStyleLbl="node1" presStyleIdx="2" presStyleCnt="4"/>
      <dgm:spPr/>
      <dgm:t>
        <a:bodyPr/>
        <a:lstStyle/>
        <a:p>
          <a:endParaRPr lang="en-US"/>
        </a:p>
      </dgm:t>
    </dgm:pt>
    <dgm:pt modelId="{80916930-265C-4224-8BB8-E6101DC59DEC}" type="pres">
      <dgm:prSet presAssocID="{ADF5FC0E-3222-4481-90AF-89788DE0D6ED}" presName="rootConnector" presStyleLbl="node1" presStyleIdx="2" presStyleCnt="4"/>
      <dgm:spPr/>
      <dgm:t>
        <a:bodyPr/>
        <a:lstStyle/>
        <a:p>
          <a:endParaRPr lang="en-US"/>
        </a:p>
      </dgm:t>
    </dgm:pt>
    <dgm:pt modelId="{AC6961D0-ABC3-4CA7-AAF0-35E6CF878D87}" type="pres">
      <dgm:prSet presAssocID="{ADF5FC0E-3222-4481-90AF-89788DE0D6ED}" presName="childShape" presStyleCnt="0"/>
      <dgm:spPr/>
    </dgm:pt>
    <dgm:pt modelId="{193A2C9C-A1FA-432C-9A8F-8D39751C8E70}" type="pres">
      <dgm:prSet presAssocID="{D2DB9697-BDE5-4373-8941-529B74710CCE}" presName="Name13" presStyleLbl="parChTrans1D2" presStyleIdx="4" presStyleCnt="9"/>
      <dgm:spPr/>
      <dgm:t>
        <a:bodyPr/>
        <a:lstStyle/>
        <a:p>
          <a:endParaRPr lang="en-US"/>
        </a:p>
      </dgm:t>
    </dgm:pt>
    <dgm:pt modelId="{2AA7B963-DE39-4AD6-848B-FDC2E5A01129}" type="pres">
      <dgm:prSet presAssocID="{D21EC712-2181-4A6F-ACF2-7313FE44DC97}" presName="childText" presStyleLbl="bgAcc1" presStyleIdx="4" presStyleCnt="9">
        <dgm:presLayoutVars>
          <dgm:bulletEnabled val="1"/>
        </dgm:presLayoutVars>
      </dgm:prSet>
      <dgm:spPr/>
      <dgm:t>
        <a:bodyPr/>
        <a:lstStyle/>
        <a:p>
          <a:endParaRPr lang="en-US"/>
        </a:p>
      </dgm:t>
    </dgm:pt>
    <dgm:pt modelId="{94E0FD20-C7A8-4F3B-9D78-EBB1EFA218DD}" type="pres">
      <dgm:prSet presAssocID="{AC0F7272-54F3-4A0C-90C5-DF8A80EA9A41}" presName="root" presStyleCnt="0"/>
      <dgm:spPr/>
    </dgm:pt>
    <dgm:pt modelId="{5046D062-D990-46A0-9887-672C6ADA2B65}" type="pres">
      <dgm:prSet presAssocID="{AC0F7272-54F3-4A0C-90C5-DF8A80EA9A41}" presName="rootComposite" presStyleCnt="0"/>
      <dgm:spPr/>
    </dgm:pt>
    <dgm:pt modelId="{7B19EBBC-D92C-4D7F-982E-72F2D24D7D23}" type="pres">
      <dgm:prSet presAssocID="{AC0F7272-54F3-4A0C-90C5-DF8A80EA9A41}" presName="rootText" presStyleLbl="node1" presStyleIdx="3" presStyleCnt="4"/>
      <dgm:spPr/>
      <dgm:t>
        <a:bodyPr/>
        <a:lstStyle/>
        <a:p>
          <a:endParaRPr lang="en-US"/>
        </a:p>
      </dgm:t>
    </dgm:pt>
    <dgm:pt modelId="{00E41B82-2D1A-45CF-A795-6A5A9D12702C}" type="pres">
      <dgm:prSet presAssocID="{AC0F7272-54F3-4A0C-90C5-DF8A80EA9A41}" presName="rootConnector" presStyleLbl="node1" presStyleIdx="3" presStyleCnt="4"/>
      <dgm:spPr/>
      <dgm:t>
        <a:bodyPr/>
        <a:lstStyle/>
        <a:p>
          <a:endParaRPr lang="en-US"/>
        </a:p>
      </dgm:t>
    </dgm:pt>
    <dgm:pt modelId="{1F7C24C5-6B29-417F-8BEE-5602A48AA39E}" type="pres">
      <dgm:prSet presAssocID="{AC0F7272-54F3-4A0C-90C5-DF8A80EA9A41}" presName="childShape" presStyleCnt="0"/>
      <dgm:spPr/>
    </dgm:pt>
    <dgm:pt modelId="{0FF1BA81-BFC1-46B8-9457-1DC956C2E063}" type="pres">
      <dgm:prSet presAssocID="{6EFF7958-70EB-44E0-A3BB-7A77D864A0E6}" presName="Name13" presStyleLbl="parChTrans1D2" presStyleIdx="5" presStyleCnt="9"/>
      <dgm:spPr/>
      <dgm:t>
        <a:bodyPr/>
        <a:lstStyle/>
        <a:p>
          <a:endParaRPr lang="en-US"/>
        </a:p>
      </dgm:t>
    </dgm:pt>
    <dgm:pt modelId="{56CE2426-6857-4B25-8AF9-8625E5D7F6F4}" type="pres">
      <dgm:prSet presAssocID="{412DF3FA-0A52-40B4-BEFD-88A421999C4C}" presName="childText" presStyleLbl="bgAcc1" presStyleIdx="5" presStyleCnt="9">
        <dgm:presLayoutVars>
          <dgm:bulletEnabled val="1"/>
        </dgm:presLayoutVars>
      </dgm:prSet>
      <dgm:spPr/>
      <dgm:t>
        <a:bodyPr/>
        <a:lstStyle/>
        <a:p>
          <a:endParaRPr lang="en-US"/>
        </a:p>
      </dgm:t>
    </dgm:pt>
    <dgm:pt modelId="{0F2654A9-10DA-41E2-9A9A-6AD7716C2DFB}" type="pres">
      <dgm:prSet presAssocID="{2B6CE890-8129-48CE-BAFB-8EE0998D316A}" presName="Name13" presStyleLbl="parChTrans1D2" presStyleIdx="6" presStyleCnt="9"/>
      <dgm:spPr/>
      <dgm:t>
        <a:bodyPr/>
        <a:lstStyle/>
        <a:p>
          <a:endParaRPr lang="en-US"/>
        </a:p>
      </dgm:t>
    </dgm:pt>
    <dgm:pt modelId="{96721650-70D5-434C-90AF-14C6A3682996}" type="pres">
      <dgm:prSet presAssocID="{2C652E84-0237-4522-B5B1-77C8CC31A491}" presName="childText" presStyleLbl="bgAcc1" presStyleIdx="6" presStyleCnt="9">
        <dgm:presLayoutVars>
          <dgm:bulletEnabled val="1"/>
        </dgm:presLayoutVars>
      </dgm:prSet>
      <dgm:spPr/>
      <dgm:t>
        <a:bodyPr/>
        <a:lstStyle/>
        <a:p>
          <a:endParaRPr lang="en-US"/>
        </a:p>
      </dgm:t>
    </dgm:pt>
    <dgm:pt modelId="{92EE07DF-4A82-47EC-9F0E-DF3D8DB2DE03}" type="pres">
      <dgm:prSet presAssocID="{B8D9EE48-1C75-431A-921F-BF225D47E3F2}" presName="Name13" presStyleLbl="parChTrans1D2" presStyleIdx="7" presStyleCnt="9"/>
      <dgm:spPr/>
      <dgm:t>
        <a:bodyPr/>
        <a:lstStyle/>
        <a:p>
          <a:endParaRPr lang="en-US"/>
        </a:p>
      </dgm:t>
    </dgm:pt>
    <dgm:pt modelId="{AB63E6CE-C44C-43D3-BB7A-EA19621C1956}" type="pres">
      <dgm:prSet presAssocID="{07BB2DF2-211E-4149-9313-39A7721428DE}" presName="childText" presStyleLbl="bgAcc1" presStyleIdx="7" presStyleCnt="9">
        <dgm:presLayoutVars>
          <dgm:bulletEnabled val="1"/>
        </dgm:presLayoutVars>
      </dgm:prSet>
      <dgm:spPr/>
      <dgm:t>
        <a:bodyPr/>
        <a:lstStyle/>
        <a:p>
          <a:endParaRPr lang="en-US"/>
        </a:p>
      </dgm:t>
    </dgm:pt>
    <dgm:pt modelId="{637D100B-0F97-4655-A704-42EB1512C74C}" type="pres">
      <dgm:prSet presAssocID="{6FCC8037-ED6B-4069-9CA7-5BEBF0893A39}" presName="Name13" presStyleLbl="parChTrans1D2" presStyleIdx="8" presStyleCnt="9"/>
      <dgm:spPr/>
      <dgm:t>
        <a:bodyPr/>
        <a:lstStyle/>
        <a:p>
          <a:endParaRPr lang="en-US"/>
        </a:p>
      </dgm:t>
    </dgm:pt>
    <dgm:pt modelId="{172C8A0C-782F-48FD-AAE9-6AC685B1D6D6}" type="pres">
      <dgm:prSet presAssocID="{FE3BC844-8989-4696-A22F-8C4A648E5EA8}" presName="childText" presStyleLbl="bgAcc1" presStyleIdx="8" presStyleCnt="9">
        <dgm:presLayoutVars>
          <dgm:bulletEnabled val="1"/>
        </dgm:presLayoutVars>
      </dgm:prSet>
      <dgm:spPr/>
      <dgm:t>
        <a:bodyPr/>
        <a:lstStyle/>
        <a:p>
          <a:endParaRPr lang="en-US"/>
        </a:p>
      </dgm:t>
    </dgm:pt>
  </dgm:ptLst>
  <dgm:cxnLst>
    <dgm:cxn modelId="{7B20E527-F880-44AF-B6A5-A107B455DA2C}" type="presOf" srcId="{11E92291-F2FC-4F5E-BA17-C157ADAC5575}" destId="{1ABAA81F-3AFE-4014-9265-A0D2C64AB29D}" srcOrd="0" destOrd="0" presId="urn:microsoft.com/office/officeart/2005/8/layout/hierarchy3"/>
    <dgm:cxn modelId="{C690B127-B051-4BC6-B850-66A67D944811}" type="presOf" srcId="{AC0F7272-54F3-4A0C-90C5-DF8A80EA9A41}" destId="{00E41B82-2D1A-45CF-A795-6A5A9D12702C}" srcOrd="1" destOrd="0" presId="urn:microsoft.com/office/officeart/2005/8/layout/hierarchy3"/>
    <dgm:cxn modelId="{4405869C-E6F0-458A-9B1B-08968E7051D5}" srcId="{51B68DA2-8230-459C-9314-6AEF476E2E7C}" destId="{8104DDCA-331C-43C0-817E-0E5940C2E12E}" srcOrd="0" destOrd="0" parTransId="{833D34B5-A7B6-4DF2-93D8-06117EE741C4}" sibTransId="{1C5A8A1E-ACF6-4655-8315-AE97CA42DD55}"/>
    <dgm:cxn modelId="{77308809-E1D5-4501-BAF3-AEAC068C5829}" srcId="{AC0F7272-54F3-4A0C-90C5-DF8A80EA9A41}" destId="{FE3BC844-8989-4696-A22F-8C4A648E5EA8}" srcOrd="3" destOrd="0" parTransId="{6FCC8037-ED6B-4069-9CA7-5BEBF0893A39}" sibTransId="{24E20CA8-F763-4060-B006-5BB954AD2142}"/>
    <dgm:cxn modelId="{1FD7EEE2-6237-4582-8E77-15825F6FEB7D}" type="presOf" srcId="{51B68DA2-8230-459C-9314-6AEF476E2E7C}" destId="{5E7DEB8A-04A5-41E7-83BA-BC010817531E}" srcOrd="0" destOrd="0" presId="urn:microsoft.com/office/officeart/2005/8/layout/hierarchy3"/>
    <dgm:cxn modelId="{5D1D3D6C-527B-4FA7-8D6A-26AA25B5268C}" type="presOf" srcId="{BFED2D6A-65FE-4A08-A3F4-8FED7B62BF02}" destId="{490D6727-D8AD-44EC-BA87-B908E255A940}" srcOrd="0" destOrd="0" presId="urn:microsoft.com/office/officeart/2005/8/layout/hierarchy3"/>
    <dgm:cxn modelId="{D4771D9C-3466-4774-AFF1-58DD5BED8BF8}" type="presOf" srcId="{D21EC712-2181-4A6F-ACF2-7313FE44DC97}" destId="{2AA7B963-DE39-4AD6-848B-FDC2E5A01129}" srcOrd="0" destOrd="0" presId="urn:microsoft.com/office/officeart/2005/8/layout/hierarchy3"/>
    <dgm:cxn modelId="{FC3A84A2-5BD3-4CDF-A4BB-D0DC8D48659D}" srcId="{C046C89D-69BD-45B3-A905-F72AE3E1E106}" destId="{0E9B3B7E-2D07-4052-A7A5-0D0AD949D597}" srcOrd="1" destOrd="0" parTransId="{7D5D9C00-1BC5-4667-97F8-D6CB3691AE2E}" sibTransId="{868F92A5-8810-44DC-AC6D-785B33B96343}"/>
    <dgm:cxn modelId="{665C7312-D481-4690-99E6-0D19B55C5F5D}" type="presOf" srcId="{FE3BC844-8989-4696-A22F-8C4A648E5EA8}" destId="{172C8A0C-782F-48FD-AAE9-6AC685B1D6D6}" srcOrd="0" destOrd="0" presId="urn:microsoft.com/office/officeart/2005/8/layout/hierarchy3"/>
    <dgm:cxn modelId="{9C998FB9-A439-4CFD-8259-794EBC22848E}" srcId="{C046C89D-69BD-45B3-A905-F72AE3E1E106}" destId="{ADF5FC0E-3222-4481-90AF-89788DE0D6ED}" srcOrd="2" destOrd="0" parTransId="{028C382B-8CE1-45CB-A6AC-E76F8C8F5FE6}" sibTransId="{ECB1352D-E398-4E56-892E-38A6643D8295}"/>
    <dgm:cxn modelId="{B8603D2A-0FE7-47B9-A95B-C64B5ECA191F}" type="presOf" srcId="{07BB2DF2-211E-4149-9313-39A7721428DE}" destId="{AB63E6CE-C44C-43D3-BB7A-EA19621C1956}" srcOrd="0" destOrd="0" presId="urn:microsoft.com/office/officeart/2005/8/layout/hierarchy3"/>
    <dgm:cxn modelId="{3D22A063-433C-4C41-9274-4F9D2AB04615}" srcId="{AC0F7272-54F3-4A0C-90C5-DF8A80EA9A41}" destId="{412DF3FA-0A52-40B4-BEFD-88A421999C4C}" srcOrd="0" destOrd="0" parTransId="{6EFF7958-70EB-44E0-A3BB-7A77D864A0E6}" sibTransId="{76B89296-75C4-4356-A660-05916DCD923A}"/>
    <dgm:cxn modelId="{0555FCF9-C24E-4600-B24D-2D87718C0743}" type="presOf" srcId="{6EFF7958-70EB-44E0-A3BB-7A77D864A0E6}" destId="{0FF1BA81-BFC1-46B8-9457-1DC956C2E063}" srcOrd="0" destOrd="0" presId="urn:microsoft.com/office/officeart/2005/8/layout/hierarchy3"/>
    <dgm:cxn modelId="{38F18815-DBD6-428A-AF13-D208827CABD4}" type="presOf" srcId="{95865355-345D-4C40-AE47-F2E3158277C2}" destId="{FF3BD780-3EAE-425B-ABDE-ADE29CC3EF84}" srcOrd="0" destOrd="0" presId="urn:microsoft.com/office/officeart/2005/8/layout/hierarchy3"/>
    <dgm:cxn modelId="{206E5ADE-A829-470A-B8F5-310DE8571A02}" type="presOf" srcId="{8104DDCA-331C-43C0-817E-0E5940C2E12E}" destId="{8E60E048-C146-4DEC-ADF3-2357469F870A}" srcOrd="0" destOrd="0" presId="urn:microsoft.com/office/officeart/2005/8/layout/hierarchy3"/>
    <dgm:cxn modelId="{AD1FEC8C-B09E-4CCB-B526-73EEEF885D5D}" type="presOf" srcId="{B28CC591-88AF-4EA0-805F-9E7300204A6E}" destId="{49FFE0DA-D3FA-4D82-8FF2-1A12E18EFCF6}" srcOrd="0" destOrd="0" presId="urn:microsoft.com/office/officeart/2005/8/layout/hierarchy3"/>
    <dgm:cxn modelId="{9D490FB0-2721-498E-9DA8-6115BE56536F}" type="presOf" srcId="{ADF5FC0E-3222-4481-90AF-89788DE0D6ED}" destId="{E00627CB-3C1A-4D4F-835F-6EE254C0932E}" srcOrd="0" destOrd="0" presId="urn:microsoft.com/office/officeart/2005/8/layout/hierarchy3"/>
    <dgm:cxn modelId="{8ED96D99-93E8-473B-997B-0A79C748C932}" type="presOf" srcId="{51B68DA2-8230-459C-9314-6AEF476E2E7C}" destId="{C23255E0-67A5-4416-9DCA-3B9AA095C084}" srcOrd="1" destOrd="0" presId="urn:microsoft.com/office/officeart/2005/8/layout/hierarchy3"/>
    <dgm:cxn modelId="{5D30980F-909C-438B-A14B-7039932E6C58}" srcId="{0E9B3B7E-2D07-4052-A7A5-0D0AD949D597}" destId="{B28CC591-88AF-4EA0-805F-9E7300204A6E}" srcOrd="2" destOrd="0" parTransId="{95865355-345D-4C40-AE47-F2E3158277C2}" sibTransId="{E6FD8CEA-2BB4-4420-A19F-005D6AB6D815}"/>
    <dgm:cxn modelId="{1C4C8EF9-53CC-4EC0-A446-AC1B603A64B2}" type="presOf" srcId="{2B6CE890-8129-48CE-BAFB-8EE0998D316A}" destId="{0F2654A9-10DA-41E2-9A9A-6AD7716C2DFB}" srcOrd="0" destOrd="0" presId="urn:microsoft.com/office/officeart/2005/8/layout/hierarchy3"/>
    <dgm:cxn modelId="{B5C8C6FA-CFC8-43E7-9E5E-17395C6EA294}" type="presOf" srcId="{C046C89D-69BD-45B3-A905-F72AE3E1E106}" destId="{7B99E1F9-6EA7-4A0F-A23B-984BCF0341DE}" srcOrd="0" destOrd="0" presId="urn:microsoft.com/office/officeart/2005/8/layout/hierarchy3"/>
    <dgm:cxn modelId="{AC120DDB-169B-48E5-AACE-36EF6E43BB88}" srcId="{0E9B3B7E-2D07-4052-A7A5-0D0AD949D597}" destId="{11E92291-F2FC-4F5E-BA17-C157ADAC5575}" srcOrd="1" destOrd="0" parTransId="{54D2A13C-EE62-4FC0-B7D1-76FD2CDFAD28}" sibTransId="{2D682EE4-AB67-4E2E-A20B-64586444A5D4}"/>
    <dgm:cxn modelId="{CD406C2D-5459-463C-8052-8DB2EE0A2CC0}" type="presOf" srcId="{54D2A13C-EE62-4FC0-B7D1-76FD2CDFAD28}" destId="{EF29ED60-B4DF-465B-8C7C-FB781B9C3775}" srcOrd="0" destOrd="0" presId="urn:microsoft.com/office/officeart/2005/8/layout/hierarchy3"/>
    <dgm:cxn modelId="{27DDD7EF-FC72-4C9B-8AB0-404C8F88681C}" type="presOf" srcId="{412DF3FA-0A52-40B4-BEFD-88A421999C4C}" destId="{56CE2426-6857-4B25-8AF9-8625E5D7F6F4}" srcOrd="0" destOrd="0" presId="urn:microsoft.com/office/officeart/2005/8/layout/hierarchy3"/>
    <dgm:cxn modelId="{EF44EB40-7D87-4F82-B4A3-9D63F899A15F}" srcId="{C046C89D-69BD-45B3-A905-F72AE3E1E106}" destId="{AC0F7272-54F3-4A0C-90C5-DF8A80EA9A41}" srcOrd="3" destOrd="0" parTransId="{814EDD8C-EAF0-4DFE-927C-C0C42A571D1C}" sibTransId="{0283C20A-47D0-4BF2-92FB-276A3E05630B}"/>
    <dgm:cxn modelId="{FA3FF074-5300-45B3-828E-98829D18CCE9}" type="presOf" srcId="{B8D9EE48-1C75-431A-921F-BF225D47E3F2}" destId="{92EE07DF-4A82-47EC-9F0E-DF3D8DB2DE03}" srcOrd="0" destOrd="0" presId="urn:microsoft.com/office/officeart/2005/8/layout/hierarchy3"/>
    <dgm:cxn modelId="{FE361864-5598-4C16-8502-59DDD730C772}" srcId="{0E9B3B7E-2D07-4052-A7A5-0D0AD949D597}" destId="{2866FB05-D07B-4A3D-A1F5-46D6E0DA45F6}" srcOrd="0" destOrd="0" parTransId="{BFED2D6A-65FE-4A08-A3F4-8FED7B62BF02}" sibTransId="{22A29D88-7D38-4087-B90A-7E93453D4415}"/>
    <dgm:cxn modelId="{98BA18A0-FFFB-435E-8FC5-34AEC48D6DF4}" type="presOf" srcId="{2C652E84-0237-4522-B5B1-77C8CC31A491}" destId="{96721650-70D5-434C-90AF-14C6A3682996}" srcOrd="0" destOrd="0" presId="urn:microsoft.com/office/officeart/2005/8/layout/hierarchy3"/>
    <dgm:cxn modelId="{0EACB942-87BF-4CF3-B638-4214145F3A2C}" type="presOf" srcId="{D2DB9697-BDE5-4373-8941-529B74710CCE}" destId="{193A2C9C-A1FA-432C-9A8F-8D39751C8E70}" srcOrd="0" destOrd="0" presId="urn:microsoft.com/office/officeart/2005/8/layout/hierarchy3"/>
    <dgm:cxn modelId="{9869713E-3EB0-4DA8-9731-670C4073F54D}" type="presOf" srcId="{0E9B3B7E-2D07-4052-A7A5-0D0AD949D597}" destId="{B8FFB975-0A44-4019-8F71-647C4722ABD9}" srcOrd="1" destOrd="0" presId="urn:microsoft.com/office/officeart/2005/8/layout/hierarchy3"/>
    <dgm:cxn modelId="{07F59498-1058-430E-98F3-6F1FDCFE6DFB}" type="presOf" srcId="{6FCC8037-ED6B-4069-9CA7-5BEBF0893A39}" destId="{637D100B-0F97-4655-A704-42EB1512C74C}" srcOrd="0" destOrd="0" presId="urn:microsoft.com/office/officeart/2005/8/layout/hierarchy3"/>
    <dgm:cxn modelId="{23107DE2-07F0-4B37-9DCA-4F83042E5A7B}" srcId="{AC0F7272-54F3-4A0C-90C5-DF8A80EA9A41}" destId="{07BB2DF2-211E-4149-9313-39A7721428DE}" srcOrd="2" destOrd="0" parTransId="{B8D9EE48-1C75-431A-921F-BF225D47E3F2}" sibTransId="{4C367C14-B6E4-44E5-A28A-2E51E1D2E803}"/>
    <dgm:cxn modelId="{583FA6D0-4ED7-4989-A38A-052277A56F4D}" type="presOf" srcId="{0E9B3B7E-2D07-4052-A7A5-0D0AD949D597}" destId="{A1AFAE5E-197A-4015-A69E-AC64D41B256C}" srcOrd="0" destOrd="0" presId="urn:microsoft.com/office/officeart/2005/8/layout/hierarchy3"/>
    <dgm:cxn modelId="{E725D301-6BC7-48A4-8BB6-995109F86110}" type="presOf" srcId="{ADF5FC0E-3222-4481-90AF-89788DE0D6ED}" destId="{80916930-265C-4224-8BB8-E6101DC59DEC}" srcOrd="1" destOrd="0" presId="urn:microsoft.com/office/officeart/2005/8/layout/hierarchy3"/>
    <dgm:cxn modelId="{DDBDC868-FE8F-4E6F-8209-17319117E52B}" srcId="{AC0F7272-54F3-4A0C-90C5-DF8A80EA9A41}" destId="{2C652E84-0237-4522-B5B1-77C8CC31A491}" srcOrd="1" destOrd="0" parTransId="{2B6CE890-8129-48CE-BAFB-8EE0998D316A}" sibTransId="{6F0D5265-488E-4805-8E68-2E1FEDE64693}"/>
    <dgm:cxn modelId="{F303A984-21AF-4A4E-B86E-313B5A402936}" type="presOf" srcId="{833D34B5-A7B6-4DF2-93D8-06117EE741C4}" destId="{2D700A43-8FA2-4024-A9EA-8EA0EEA14CF0}" srcOrd="0" destOrd="0" presId="urn:microsoft.com/office/officeart/2005/8/layout/hierarchy3"/>
    <dgm:cxn modelId="{8EAE33D9-4B04-4815-A631-B8A810E827BB}" srcId="{ADF5FC0E-3222-4481-90AF-89788DE0D6ED}" destId="{D21EC712-2181-4A6F-ACF2-7313FE44DC97}" srcOrd="0" destOrd="0" parTransId="{D2DB9697-BDE5-4373-8941-529B74710CCE}" sibTransId="{BC05D8B4-211A-48A3-8686-06EB2CFBCAD4}"/>
    <dgm:cxn modelId="{582588DB-989B-4467-B44C-701B6C59A007}" type="presOf" srcId="{AC0F7272-54F3-4A0C-90C5-DF8A80EA9A41}" destId="{7B19EBBC-D92C-4D7F-982E-72F2D24D7D23}" srcOrd="0" destOrd="0" presId="urn:microsoft.com/office/officeart/2005/8/layout/hierarchy3"/>
    <dgm:cxn modelId="{35BE6E36-9E3B-4B47-8D70-D112FADF4573}" type="presOf" srcId="{2866FB05-D07B-4A3D-A1F5-46D6E0DA45F6}" destId="{E1655B50-6E40-48CC-9F7C-44D9A27EF706}" srcOrd="0" destOrd="0" presId="urn:microsoft.com/office/officeart/2005/8/layout/hierarchy3"/>
    <dgm:cxn modelId="{935B1648-E906-4DCA-9948-B2EE8CB8ED1D}" srcId="{C046C89D-69BD-45B3-A905-F72AE3E1E106}" destId="{51B68DA2-8230-459C-9314-6AEF476E2E7C}" srcOrd="0" destOrd="0" parTransId="{1A20651E-8FD2-4B3B-A05F-529DDC2CA277}" sibTransId="{8C48D680-B460-4924-AEE4-05ACF317A605}"/>
    <dgm:cxn modelId="{5B87D85E-62C0-4731-A6EC-1131199077FA}" type="presParOf" srcId="{7B99E1F9-6EA7-4A0F-A23B-984BCF0341DE}" destId="{EF2BC088-E72D-4E90-9CB9-19427AEBB0A4}" srcOrd="0" destOrd="0" presId="urn:microsoft.com/office/officeart/2005/8/layout/hierarchy3"/>
    <dgm:cxn modelId="{C87CE7E8-237B-4332-B54B-BB391B4818F8}" type="presParOf" srcId="{EF2BC088-E72D-4E90-9CB9-19427AEBB0A4}" destId="{7CFAFA00-DDD0-4A9F-8268-6EE5629B1C80}" srcOrd="0" destOrd="0" presId="urn:microsoft.com/office/officeart/2005/8/layout/hierarchy3"/>
    <dgm:cxn modelId="{8C7CA905-31D9-4F12-ACA0-15F7F25CD463}" type="presParOf" srcId="{7CFAFA00-DDD0-4A9F-8268-6EE5629B1C80}" destId="{5E7DEB8A-04A5-41E7-83BA-BC010817531E}" srcOrd="0" destOrd="0" presId="urn:microsoft.com/office/officeart/2005/8/layout/hierarchy3"/>
    <dgm:cxn modelId="{F6FFC228-6010-4982-99FF-47E798DC1A0D}" type="presParOf" srcId="{7CFAFA00-DDD0-4A9F-8268-6EE5629B1C80}" destId="{C23255E0-67A5-4416-9DCA-3B9AA095C084}" srcOrd="1" destOrd="0" presId="urn:microsoft.com/office/officeart/2005/8/layout/hierarchy3"/>
    <dgm:cxn modelId="{0692A3AA-AD70-408F-BD57-33F562579CEF}" type="presParOf" srcId="{EF2BC088-E72D-4E90-9CB9-19427AEBB0A4}" destId="{DE84B387-D61D-440C-949B-61F304152793}" srcOrd="1" destOrd="0" presId="urn:microsoft.com/office/officeart/2005/8/layout/hierarchy3"/>
    <dgm:cxn modelId="{5DA435A4-0A11-4EE6-A065-18FCC10A6E20}" type="presParOf" srcId="{DE84B387-D61D-440C-949B-61F304152793}" destId="{2D700A43-8FA2-4024-A9EA-8EA0EEA14CF0}" srcOrd="0" destOrd="0" presId="urn:microsoft.com/office/officeart/2005/8/layout/hierarchy3"/>
    <dgm:cxn modelId="{71F91C3D-DD01-41B3-B45A-1C3DF057119A}" type="presParOf" srcId="{DE84B387-D61D-440C-949B-61F304152793}" destId="{8E60E048-C146-4DEC-ADF3-2357469F870A}" srcOrd="1" destOrd="0" presId="urn:microsoft.com/office/officeart/2005/8/layout/hierarchy3"/>
    <dgm:cxn modelId="{D854B599-F844-4D64-B784-18665BA83993}" type="presParOf" srcId="{7B99E1F9-6EA7-4A0F-A23B-984BCF0341DE}" destId="{EB48DB57-8E63-423A-9DE3-DCAAB8FE895F}" srcOrd="1" destOrd="0" presId="urn:microsoft.com/office/officeart/2005/8/layout/hierarchy3"/>
    <dgm:cxn modelId="{2591D660-ED5F-4746-B1AD-ABF5E10D7694}" type="presParOf" srcId="{EB48DB57-8E63-423A-9DE3-DCAAB8FE895F}" destId="{47A3CD31-A3BC-44D4-B3DA-3DCA48020639}" srcOrd="0" destOrd="0" presId="urn:microsoft.com/office/officeart/2005/8/layout/hierarchy3"/>
    <dgm:cxn modelId="{7404C83B-A999-4C98-892E-595C5C4113D9}" type="presParOf" srcId="{47A3CD31-A3BC-44D4-B3DA-3DCA48020639}" destId="{A1AFAE5E-197A-4015-A69E-AC64D41B256C}" srcOrd="0" destOrd="0" presId="urn:microsoft.com/office/officeart/2005/8/layout/hierarchy3"/>
    <dgm:cxn modelId="{56F830FB-5652-4838-8971-A9A3969CD29A}" type="presParOf" srcId="{47A3CD31-A3BC-44D4-B3DA-3DCA48020639}" destId="{B8FFB975-0A44-4019-8F71-647C4722ABD9}" srcOrd="1" destOrd="0" presId="urn:microsoft.com/office/officeart/2005/8/layout/hierarchy3"/>
    <dgm:cxn modelId="{707CFF19-7A6A-4ED3-8540-7C21A6B429C9}" type="presParOf" srcId="{EB48DB57-8E63-423A-9DE3-DCAAB8FE895F}" destId="{AE2A0BDD-E56A-41BB-9DA6-86A8C81C4A89}" srcOrd="1" destOrd="0" presId="urn:microsoft.com/office/officeart/2005/8/layout/hierarchy3"/>
    <dgm:cxn modelId="{9123A633-73E2-4446-8A13-4DA7839166A5}" type="presParOf" srcId="{AE2A0BDD-E56A-41BB-9DA6-86A8C81C4A89}" destId="{490D6727-D8AD-44EC-BA87-B908E255A940}" srcOrd="0" destOrd="0" presId="urn:microsoft.com/office/officeart/2005/8/layout/hierarchy3"/>
    <dgm:cxn modelId="{C5FD8FE4-F9DD-4434-BC95-828D9B25453B}" type="presParOf" srcId="{AE2A0BDD-E56A-41BB-9DA6-86A8C81C4A89}" destId="{E1655B50-6E40-48CC-9F7C-44D9A27EF706}" srcOrd="1" destOrd="0" presId="urn:microsoft.com/office/officeart/2005/8/layout/hierarchy3"/>
    <dgm:cxn modelId="{13D61FE8-9799-4520-A508-0F340F0770A1}" type="presParOf" srcId="{AE2A0BDD-E56A-41BB-9DA6-86A8C81C4A89}" destId="{EF29ED60-B4DF-465B-8C7C-FB781B9C3775}" srcOrd="2" destOrd="0" presId="urn:microsoft.com/office/officeart/2005/8/layout/hierarchy3"/>
    <dgm:cxn modelId="{66BA693F-F59F-4C37-A64A-43EDD466DA60}" type="presParOf" srcId="{AE2A0BDD-E56A-41BB-9DA6-86A8C81C4A89}" destId="{1ABAA81F-3AFE-4014-9265-A0D2C64AB29D}" srcOrd="3" destOrd="0" presId="urn:microsoft.com/office/officeart/2005/8/layout/hierarchy3"/>
    <dgm:cxn modelId="{CE880AD2-91FE-40B4-925F-6A401E8F3E67}" type="presParOf" srcId="{AE2A0BDD-E56A-41BB-9DA6-86A8C81C4A89}" destId="{FF3BD780-3EAE-425B-ABDE-ADE29CC3EF84}" srcOrd="4" destOrd="0" presId="urn:microsoft.com/office/officeart/2005/8/layout/hierarchy3"/>
    <dgm:cxn modelId="{94341E26-B255-4014-8CCA-8D8ED8787E8C}" type="presParOf" srcId="{AE2A0BDD-E56A-41BB-9DA6-86A8C81C4A89}" destId="{49FFE0DA-D3FA-4D82-8FF2-1A12E18EFCF6}" srcOrd="5" destOrd="0" presId="urn:microsoft.com/office/officeart/2005/8/layout/hierarchy3"/>
    <dgm:cxn modelId="{5E242474-18A7-4E61-8A4A-66C742ABD276}" type="presParOf" srcId="{7B99E1F9-6EA7-4A0F-A23B-984BCF0341DE}" destId="{8FA80F09-4C2D-4352-8C28-DC2371918379}" srcOrd="2" destOrd="0" presId="urn:microsoft.com/office/officeart/2005/8/layout/hierarchy3"/>
    <dgm:cxn modelId="{E9FEB316-4291-4A70-85AF-1E5FB9C3A679}" type="presParOf" srcId="{8FA80F09-4C2D-4352-8C28-DC2371918379}" destId="{663BE19D-4256-4978-9C73-E744FF14F15E}" srcOrd="0" destOrd="0" presId="urn:microsoft.com/office/officeart/2005/8/layout/hierarchy3"/>
    <dgm:cxn modelId="{623B429A-E790-48FA-B378-5F5CB4580324}" type="presParOf" srcId="{663BE19D-4256-4978-9C73-E744FF14F15E}" destId="{E00627CB-3C1A-4D4F-835F-6EE254C0932E}" srcOrd="0" destOrd="0" presId="urn:microsoft.com/office/officeart/2005/8/layout/hierarchy3"/>
    <dgm:cxn modelId="{9A563196-72B2-4C28-A960-5A563C3AB1E6}" type="presParOf" srcId="{663BE19D-4256-4978-9C73-E744FF14F15E}" destId="{80916930-265C-4224-8BB8-E6101DC59DEC}" srcOrd="1" destOrd="0" presId="urn:microsoft.com/office/officeart/2005/8/layout/hierarchy3"/>
    <dgm:cxn modelId="{CE957994-348D-4294-A161-22C1856521F5}" type="presParOf" srcId="{8FA80F09-4C2D-4352-8C28-DC2371918379}" destId="{AC6961D0-ABC3-4CA7-AAF0-35E6CF878D87}" srcOrd="1" destOrd="0" presId="urn:microsoft.com/office/officeart/2005/8/layout/hierarchy3"/>
    <dgm:cxn modelId="{28B4DFAA-EBD8-478E-B4EC-05B4D2815A31}" type="presParOf" srcId="{AC6961D0-ABC3-4CA7-AAF0-35E6CF878D87}" destId="{193A2C9C-A1FA-432C-9A8F-8D39751C8E70}" srcOrd="0" destOrd="0" presId="urn:microsoft.com/office/officeart/2005/8/layout/hierarchy3"/>
    <dgm:cxn modelId="{FDDD0836-20E8-498E-9DE3-A9E8EABCAF11}" type="presParOf" srcId="{AC6961D0-ABC3-4CA7-AAF0-35E6CF878D87}" destId="{2AA7B963-DE39-4AD6-848B-FDC2E5A01129}" srcOrd="1" destOrd="0" presId="urn:microsoft.com/office/officeart/2005/8/layout/hierarchy3"/>
    <dgm:cxn modelId="{1E1B47B1-D294-475F-9234-A8BF59F19D9D}" type="presParOf" srcId="{7B99E1F9-6EA7-4A0F-A23B-984BCF0341DE}" destId="{94E0FD20-C7A8-4F3B-9D78-EBB1EFA218DD}" srcOrd="3" destOrd="0" presId="urn:microsoft.com/office/officeart/2005/8/layout/hierarchy3"/>
    <dgm:cxn modelId="{BBEA445A-7D2E-4633-9A94-2C0D490EE614}" type="presParOf" srcId="{94E0FD20-C7A8-4F3B-9D78-EBB1EFA218DD}" destId="{5046D062-D990-46A0-9887-672C6ADA2B65}" srcOrd="0" destOrd="0" presId="urn:microsoft.com/office/officeart/2005/8/layout/hierarchy3"/>
    <dgm:cxn modelId="{91AEE188-4C4F-4D7E-8A27-DA7756257F5E}" type="presParOf" srcId="{5046D062-D990-46A0-9887-672C6ADA2B65}" destId="{7B19EBBC-D92C-4D7F-982E-72F2D24D7D23}" srcOrd="0" destOrd="0" presId="urn:microsoft.com/office/officeart/2005/8/layout/hierarchy3"/>
    <dgm:cxn modelId="{CD6C0F5C-06CB-44F7-AC25-3479C348D18D}" type="presParOf" srcId="{5046D062-D990-46A0-9887-672C6ADA2B65}" destId="{00E41B82-2D1A-45CF-A795-6A5A9D12702C}" srcOrd="1" destOrd="0" presId="urn:microsoft.com/office/officeart/2005/8/layout/hierarchy3"/>
    <dgm:cxn modelId="{AE447CDF-4084-4B18-AEB0-3B2877485B36}" type="presParOf" srcId="{94E0FD20-C7A8-4F3B-9D78-EBB1EFA218DD}" destId="{1F7C24C5-6B29-417F-8BEE-5602A48AA39E}" srcOrd="1" destOrd="0" presId="urn:microsoft.com/office/officeart/2005/8/layout/hierarchy3"/>
    <dgm:cxn modelId="{200811FF-1C07-45B8-8C84-F63856C250CD}" type="presParOf" srcId="{1F7C24C5-6B29-417F-8BEE-5602A48AA39E}" destId="{0FF1BA81-BFC1-46B8-9457-1DC956C2E063}" srcOrd="0" destOrd="0" presId="urn:microsoft.com/office/officeart/2005/8/layout/hierarchy3"/>
    <dgm:cxn modelId="{35DF6E52-9789-4A61-A436-E77A24B317EB}" type="presParOf" srcId="{1F7C24C5-6B29-417F-8BEE-5602A48AA39E}" destId="{56CE2426-6857-4B25-8AF9-8625E5D7F6F4}" srcOrd="1" destOrd="0" presId="urn:microsoft.com/office/officeart/2005/8/layout/hierarchy3"/>
    <dgm:cxn modelId="{F800C3C9-ECD2-48FB-A8BC-4F5452AE1855}" type="presParOf" srcId="{1F7C24C5-6B29-417F-8BEE-5602A48AA39E}" destId="{0F2654A9-10DA-41E2-9A9A-6AD7716C2DFB}" srcOrd="2" destOrd="0" presId="urn:microsoft.com/office/officeart/2005/8/layout/hierarchy3"/>
    <dgm:cxn modelId="{5852CEEA-AD80-40FD-9ACB-5E0AF3523C44}" type="presParOf" srcId="{1F7C24C5-6B29-417F-8BEE-5602A48AA39E}" destId="{96721650-70D5-434C-90AF-14C6A3682996}" srcOrd="3" destOrd="0" presId="urn:microsoft.com/office/officeart/2005/8/layout/hierarchy3"/>
    <dgm:cxn modelId="{53A6FECB-7607-4668-A02F-E2A6E4EBE8BE}" type="presParOf" srcId="{1F7C24C5-6B29-417F-8BEE-5602A48AA39E}" destId="{92EE07DF-4A82-47EC-9F0E-DF3D8DB2DE03}" srcOrd="4" destOrd="0" presId="urn:microsoft.com/office/officeart/2005/8/layout/hierarchy3"/>
    <dgm:cxn modelId="{D13CCE51-B8AA-4FD5-B373-A9ED358794D5}" type="presParOf" srcId="{1F7C24C5-6B29-417F-8BEE-5602A48AA39E}" destId="{AB63E6CE-C44C-43D3-BB7A-EA19621C1956}" srcOrd="5" destOrd="0" presId="urn:microsoft.com/office/officeart/2005/8/layout/hierarchy3"/>
    <dgm:cxn modelId="{7CA2B7B5-FF19-400B-8C14-55706B8632E1}" type="presParOf" srcId="{1F7C24C5-6B29-417F-8BEE-5602A48AA39E}" destId="{637D100B-0F97-4655-A704-42EB1512C74C}" srcOrd="6" destOrd="0" presId="urn:microsoft.com/office/officeart/2005/8/layout/hierarchy3"/>
    <dgm:cxn modelId="{2D03B98A-3A2E-4569-94B8-76DC1CFAF2AE}" type="presParOf" srcId="{1F7C24C5-6B29-417F-8BEE-5602A48AA39E}" destId="{172C8A0C-782F-48FD-AAE9-6AC685B1D6D6}" srcOrd="7"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D86E731-9521-476B-A476-2C94E2BB8B02}" type="doc">
      <dgm:prSet loTypeId="urn:microsoft.com/office/officeart/2005/8/layout/default" loCatId="list" qsTypeId="urn:microsoft.com/office/officeart/2005/8/quickstyle/3d1" qsCatId="3D" csTypeId="urn:microsoft.com/office/officeart/2005/8/colors/colorful1" csCatId="colorful" phldr="1"/>
      <dgm:spPr/>
      <dgm:t>
        <a:bodyPr/>
        <a:lstStyle/>
        <a:p>
          <a:endParaRPr lang="en-US"/>
        </a:p>
      </dgm:t>
    </dgm:pt>
    <dgm:pt modelId="{702A2CF5-DEC7-47B8-AAD2-C2C05312BE62}">
      <dgm:prSet/>
      <dgm:spPr/>
      <dgm:t>
        <a:bodyPr/>
        <a:lstStyle/>
        <a:p>
          <a:pPr rtl="0"/>
          <a:r>
            <a:rPr lang="en-US" dirty="0" smtClean="0"/>
            <a:t>Learns quickly</a:t>
          </a:r>
          <a:endParaRPr lang="en-US" dirty="0"/>
        </a:p>
      </dgm:t>
    </dgm:pt>
    <dgm:pt modelId="{0F719D2B-D528-4481-A304-BD62CD8908F2}" type="parTrans" cxnId="{1F988E1E-30DD-480C-B1A2-FB50E399DB4B}">
      <dgm:prSet/>
      <dgm:spPr/>
      <dgm:t>
        <a:bodyPr/>
        <a:lstStyle/>
        <a:p>
          <a:endParaRPr lang="en-US"/>
        </a:p>
      </dgm:t>
    </dgm:pt>
    <dgm:pt modelId="{E1CA66E8-D04F-46FE-B02D-0F1C14D4FA04}" type="sibTrans" cxnId="{1F988E1E-30DD-480C-B1A2-FB50E399DB4B}">
      <dgm:prSet/>
      <dgm:spPr/>
      <dgm:t>
        <a:bodyPr/>
        <a:lstStyle/>
        <a:p>
          <a:endParaRPr lang="en-US"/>
        </a:p>
      </dgm:t>
    </dgm:pt>
    <dgm:pt modelId="{A6D6A832-55E7-4BCE-870F-5109A4107E97}">
      <dgm:prSet/>
      <dgm:spPr/>
      <dgm:t>
        <a:bodyPr/>
        <a:lstStyle/>
        <a:p>
          <a:pPr rtl="0"/>
          <a:r>
            <a:rPr lang="en-US" dirty="0" smtClean="0"/>
            <a:t>Has an extensive vocabulary</a:t>
          </a:r>
          <a:endParaRPr lang="en-US" dirty="0"/>
        </a:p>
      </dgm:t>
    </dgm:pt>
    <dgm:pt modelId="{F6E6D0B3-BA33-49B0-8138-1B54C21CBD5A}" type="parTrans" cxnId="{BD967574-A05A-488D-AC09-957C4DDC32CC}">
      <dgm:prSet/>
      <dgm:spPr/>
      <dgm:t>
        <a:bodyPr/>
        <a:lstStyle/>
        <a:p>
          <a:endParaRPr lang="en-US"/>
        </a:p>
      </dgm:t>
    </dgm:pt>
    <dgm:pt modelId="{B17B05D4-609B-48DA-B3EA-CC39BF7233FB}" type="sibTrans" cxnId="{BD967574-A05A-488D-AC09-957C4DDC32CC}">
      <dgm:prSet/>
      <dgm:spPr/>
      <dgm:t>
        <a:bodyPr/>
        <a:lstStyle/>
        <a:p>
          <a:endParaRPr lang="en-US"/>
        </a:p>
      </dgm:t>
    </dgm:pt>
    <dgm:pt modelId="{902A907B-4801-46E7-BB1B-DC3D2736F36F}">
      <dgm:prSet/>
      <dgm:spPr/>
      <dgm:t>
        <a:bodyPr/>
        <a:lstStyle/>
        <a:p>
          <a:pPr rtl="0"/>
          <a:r>
            <a:rPr lang="en-US" dirty="0" smtClean="0"/>
            <a:t>Grasps math concepts quickly; intuitive</a:t>
          </a:r>
          <a:endParaRPr lang="en-US" dirty="0"/>
        </a:p>
      </dgm:t>
    </dgm:pt>
    <dgm:pt modelId="{36504F93-571D-43C3-BA6D-EBF5BC40EF6B}" type="parTrans" cxnId="{A52E8B64-8DB8-4868-A15A-F7241F9183DE}">
      <dgm:prSet/>
      <dgm:spPr/>
      <dgm:t>
        <a:bodyPr/>
        <a:lstStyle/>
        <a:p>
          <a:endParaRPr lang="en-US"/>
        </a:p>
      </dgm:t>
    </dgm:pt>
    <dgm:pt modelId="{1266E412-2C16-4BA4-9DE6-42D1B2948E90}" type="sibTrans" cxnId="{A52E8B64-8DB8-4868-A15A-F7241F9183DE}">
      <dgm:prSet/>
      <dgm:spPr/>
      <dgm:t>
        <a:bodyPr/>
        <a:lstStyle/>
        <a:p>
          <a:endParaRPr lang="en-US"/>
        </a:p>
      </dgm:t>
    </dgm:pt>
    <dgm:pt modelId="{ABCA64AD-22E0-49AB-A817-E2FA2865B90C}">
      <dgm:prSet/>
      <dgm:spPr/>
      <dgm:t>
        <a:bodyPr/>
        <a:lstStyle/>
        <a:p>
          <a:pPr rtl="0"/>
          <a:r>
            <a:rPr lang="en-US" dirty="0" smtClean="0"/>
            <a:t>Grasps “big picture”; may learn “whole-to-part” instead of building parts to make whole</a:t>
          </a:r>
          <a:endParaRPr lang="en-US" dirty="0"/>
        </a:p>
      </dgm:t>
    </dgm:pt>
    <dgm:pt modelId="{AAD8B4ED-FF74-455F-9AC3-67E74DA50143}" type="parTrans" cxnId="{787200AC-AEF0-4EF4-83CC-05A89FFAC688}">
      <dgm:prSet/>
      <dgm:spPr/>
      <dgm:t>
        <a:bodyPr/>
        <a:lstStyle/>
        <a:p>
          <a:endParaRPr lang="en-US"/>
        </a:p>
      </dgm:t>
    </dgm:pt>
    <dgm:pt modelId="{37B38F24-B73B-4849-835A-9F39B6625AF0}" type="sibTrans" cxnId="{787200AC-AEF0-4EF4-83CC-05A89FFAC688}">
      <dgm:prSet/>
      <dgm:spPr/>
      <dgm:t>
        <a:bodyPr/>
        <a:lstStyle/>
        <a:p>
          <a:endParaRPr lang="en-US"/>
        </a:p>
      </dgm:t>
    </dgm:pt>
    <dgm:pt modelId="{42FF78C8-6DE9-465E-BE19-D4EEB0AB94CE}">
      <dgm:prSet/>
      <dgm:spPr/>
      <dgm:t>
        <a:bodyPr/>
        <a:lstStyle/>
        <a:p>
          <a:pPr rtl="0"/>
          <a:r>
            <a:rPr lang="en-US" dirty="0" smtClean="0"/>
            <a:t>May be highly sensitive and/or introverted</a:t>
          </a:r>
          <a:endParaRPr lang="en-US" dirty="0"/>
        </a:p>
      </dgm:t>
    </dgm:pt>
    <dgm:pt modelId="{F113480C-B671-4DF5-9595-8EFC92BFE895}" type="parTrans" cxnId="{7775DEA3-6BA9-40FB-9516-0C4214C77F3D}">
      <dgm:prSet/>
      <dgm:spPr/>
      <dgm:t>
        <a:bodyPr/>
        <a:lstStyle/>
        <a:p>
          <a:endParaRPr lang="en-US"/>
        </a:p>
      </dgm:t>
    </dgm:pt>
    <dgm:pt modelId="{79C59330-6D42-439C-B9C8-5B593A6C0294}" type="sibTrans" cxnId="{7775DEA3-6BA9-40FB-9516-0C4214C77F3D}">
      <dgm:prSet/>
      <dgm:spPr/>
      <dgm:t>
        <a:bodyPr/>
        <a:lstStyle/>
        <a:p>
          <a:endParaRPr lang="en-US"/>
        </a:p>
      </dgm:t>
    </dgm:pt>
    <dgm:pt modelId="{56AB908E-2BA6-44D5-B719-7DE31D6BBAD9}">
      <dgm:prSet/>
      <dgm:spPr/>
      <dgm:t>
        <a:bodyPr/>
        <a:lstStyle/>
        <a:p>
          <a:pPr rtl="0"/>
          <a:r>
            <a:rPr lang="en-US" dirty="0" smtClean="0"/>
            <a:t>May be more intense</a:t>
          </a:r>
          <a:endParaRPr lang="en-US" dirty="0"/>
        </a:p>
      </dgm:t>
    </dgm:pt>
    <dgm:pt modelId="{DA6F7525-C7A9-4441-8EC2-AE764EBB7A79}" type="parTrans" cxnId="{FD01723D-E85B-4405-8AE7-4F64DF1B87D1}">
      <dgm:prSet/>
      <dgm:spPr/>
      <dgm:t>
        <a:bodyPr/>
        <a:lstStyle/>
        <a:p>
          <a:endParaRPr lang="en-US"/>
        </a:p>
      </dgm:t>
    </dgm:pt>
    <dgm:pt modelId="{EBCF3045-7E18-4FF0-8217-ADDBE42C3BE1}" type="sibTrans" cxnId="{FD01723D-E85B-4405-8AE7-4F64DF1B87D1}">
      <dgm:prSet/>
      <dgm:spPr/>
      <dgm:t>
        <a:bodyPr/>
        <a:lstStyle/>
        <a:p>
          <a:endParaRPr lang="en-US"/>
        </a:p>
      </dgm:t>
    </dgm:pt>
    <dgm:pt modelId="{8EF2791C-6109-4C2B-91CB-C931DBFABBBC}" type="pres">
      <dgm:prSet presAssocID="{0D86E731-9521-476B-A476-2C94E2BB8B02}" presName="diagram" presStyleCnt="0">
        <dgm:presLayoutVars>
          <dgm:dir/>
          <dgm:resizeHandles val="exact"/>
        </dgm:presLayoutVars>
      </dgm:prSet>
      <dgm:spPr/>
      <dgm:t>
        <a:bodyPr/>
        <a:lstStyle/>
        <a:p>
          <a:endParaRPr lang="en-US"/>
        </a:p>
      </dgm:t>
    </dgm:pt>
    <dgm:pt modelId="{3CADFE1B-BACC-4789-B7A8-93EC3D3C05EC}" type="pres">
      <dgm:prSet presAssocID="{702A2CF5-DEC7-47B8-AAD2-C2C05312BE62}" presName="node" presStyleLbl="node1" presStyleIdx="0" presStyleCnt="6">
        <dgm:presLayoutVars>
          <dgm:bulletEnabled val="1"/>
        </dgm:presLayoutVars>
      </dgm:prSet>
      <dgm:spPr/>
      <dgm:t>
        <a:bodyPr/>
        <a:lstStyle/>
        <a:p>
          <a:endParaRPr lang="en-US"/>
        </a:p>
      </dgm:t>
    </dgm:pt>
    <dgm:pt modelId="{825965E7-DF1D-49D0-A5E6-5A399402DD4B}" type="pres">
      <dgm:prSet presAssocID="{E1CA66E8-D04F-46FE-B02D-0F1C14D4FA04}" presName="sibTrans" presStyleCnt="0"/>
      <dgm:spPr/>
    </dgm:pt>
    <dgm:pt modelId="{A6F786FC-2BD2-4C9C-8003-FD188CD6A370}" type="pres">
      <dgm:prSet presAssocID="{A6D6A832-55E7-4BCE-870F-5109A4107E97}" presName="node" presStyleLbl="node1" presStyleIdx="1" presStyleCnt="6">
        <dgm:presLayoutVars>
          <dgm:bulletEnabled val="1"/>
        </dgm:presLayoutVars>
      </dgm:prSet>
      <dgm:spPr/>
      <dgm:t>
        <a:bodyPr/>
        <a:lstStyle/>
        <a:p>
          <a:endParaRPr lang="en-US"/>
        </a:p>
      </dgm:t>
    </dgm:pt>
    <dgm:pt modelId="{172EEFD7-773F-4DE4-838C-D711E03432A5}" type="pres">
      <dgm:prSet presAssocID="{B17B05D4-609B-48DA-B3EA-CC39BF7233FB}" presName="sibTrans" presStyleCnt="0"/>
      <dgm:spPr/>
    </dgm:pt>
    <dgm:pt modelId="{431F8017-BB96-4F0F-A161-921107D552B3}" type="pres">
      <dgm:prSet presAssocID="{902A907B-4801-46E7-BB1B-DC3D2736F36F}" presName="node" presStyleLbl="node1" presStyleIdx="2" presStyleCnt="6">
        <dgm:presLayoutVars>
          <dgm:bulletEnabled val="1"/>
        </dgm:presLayoutVars>
      </dgm:prSet>
      <dgm:spPr/>
      <dgm:t>
        <a:bodyPr/>
        <a:lstStyle/>
        <a:p>
          <a:endParaRPr lang="en-US"/>
        </a:p>
      </dgm:t>
    </dgm:pt>
    <dgm:pt modelId="{FA6BF9A3-F15C-4151-A90A-C36C93FA7AE2}" type="pres">
      <dgm:prSet presAssocID="{1266E412-2C16-4BA4-9DE6-42D1B2948E90}" presName="sibTrans" presStyleCnt="0"/>
      <dgm:spPr/>
    </dgm:pt>
    <dgm:pt modelId="{070C5176-1257-4850-BA55-A5A6CEFBEAFD}" type="pres">
      <dgm:prSet presAssocID="{42FF78C8-6DE9-465E-BE19-D4EEB0AB94CE}" presName="node" presStyleLbl="node1" presStyleIdx="3" presStyleCnt="6">
        <dgm:presLayoutVars>
          <dgm:bulletEnabled val="1"/>
        </dgm:presLayoutVars>
      </dgm:prSet>
      <dgm:spPr/>
      <dgm:t>
        <a:bodyPr/>
        <a:lstStyle/>
        <a:p>
          <a:endParaRPr lang="en-US"/>
        </a:p>
      </dgm:t>
    </dgm:pt>
    <dgm:pt modelId="{33E3B8B0-209B-4236-9845-5FCA8427B134}" type="pres">
      <dgm:prSet presAssocID="{79C59330-6D42-439C-B9C8-5B593A6C0294}" presName="sibTrans" presStyleCnt="0"/>
      <dgm:spPr/>
    </dgm:pt>
    <dgm:pt modelId="{CBD5E77E-FC8A-4A2A-A618-96C6D69B8D51}" type="pres">
      <dgm:prSet presAssocID="{ABCA64AD-22E0-49AB-A817-E2FA2865B90C}" presName="node" presStyleLbl="node1" presStyleIdx="4" presStyleCnt="6">
        <dgm:presLayoutVars>
          <dgm:bulletEnabled val="1"/>
        </dgm:presLayoutVars>
      </dgm:prSet>
      <dgm:spPr/>
      <dgm:t>
        <a:bodyPr/>
        <a:lstStyle/>
        <a:p>
          <a:endParaRPr lang="en-US"/>
        </a:p>
      </dgm:t>
    </dgm:pt>
    <dgm:pt modelId="{7C185AE3-DAB3-440A-9BA4-91100C885AAF}" type="pres">
      <dgm:prSet presAssocID="{37B38F24-B73B-4849-835A-9F39B6625AF0}" presName="sibTrans" presStyleCnt="0"/>
      <dgm:spPr/>
    </dgm:pt>
    <dgm:pt modelId="{701B1538-3CCE-4A2D-8CDA-660A1CE19749}" type="pres">
      <dgm:prSet presAssocID="{56AB908E-2BA6-44D5-B719-7DE31D6BBAD9}" presName="node" presStyleLbl="node1" presStyleIdx="5" presStyleCnt="6">
        <dgm:presLayoutVars>
          <dgm:bulletEnabled val="1"/>
        </dgm:presLayoutVars>
      </dgm:prSet>
      <dgm:spPr/>
      <dgm:t>
        <a:bodyPr/>
        <a:lstStyle/>
        <a:p>
          <a:endParaRPr lang="en-US"/>
        </a:p>
      </dgm:t>
    </dgm:pt>
  </dgm:ptLst>
  <dgm:cxnLst>
    <dgm:cxn modelId="{A52E8B64-8DB8-4868-A15A-F7241F9183DE}" srcId="{0D86E731-9521-476B-A476-2C94E2BB8B02}" destId="{902A907B-4801-46E7-BB1B-DC3D2736F36F}" srcOrd="2" destOrd="0" parTransId="{36504F93-571D-43C3-BA6D-EBF5BC40EF6B}" sibTransId="{1266E412-2C16-4BA4-9DE6-42D1B2948E90}"/>
    <dgm:cxn modelId="{9F357B6F-5115-4536-802D-92837E0A7C1F}" type="presOf" srcId="{702A2CF5-DEC7-47B8-AAD2-C2C05312BE62}" destId="{3CADFE1B-BACC-4789-B7A8-93EC3D3C05EC}" srcOrd="0" destOrd="0" presId="urn:microsoft.com/office/officeart/2005/8/layout/default"/>
    <dgm:cxn modelId="{7A9664C0-3CF8-4A5A-BA40-D2D3554B9D1F}" type="presOf" srcId="{56AB908E-2BA6-44D5-B719-7DE31D6BBAD9}" destId="{701B1538-3CCE-4A2D-8CDA-660A1CE19749}" srcOrd="0" destOrd="0" presId="urn:microsoft.com/office/officeart/2005/8/layout/default"/>
    <dgm:cxn modelId="{DA1D8C41-0545-4A82-9EC9-AC8D0074F1A2}" type="presOf" srcId="{42FF78C8-6DE9-465E-BE19-D4EEB0AB94CE}" destId="{070C5176-1257-4850-BA55-A5A6CEFBEAFD}" srcOrd="0" destOrd="0" presId="urn:microsoft.com/office/officeart/2005/8/layout/default"/>
    <dgm:cxn modelId="{7775DEA3-6BA9-40FB-9516-0C4214C77F3D}" srcId="{0D86E731-9521-476B-A476-2C94E2BB8B02}" destId="{42FF78C8-6DE9-465E-BE19-D4EEB0AB94CE}" srcOrd="3" destOrd="0" parTransId="{F113480C-B671-4DF5-9595-8EFC92BFE895}" sibTransId="{79C59330-6D42-439C-B9C8-5B593A6C0294}"/>
    <dgm:cxn modelId="{2A68AC8D-8CB7-4574-90FA-301645211B27}" type="presOf" srcId="{902A907B-4801-46E7-BB1B-DC3D2736F36F}" destId="{431F8017-BB96-4F0F-A161-921107D552B3}" srcOrd="0" destOrd="0" presId="urn:microsoft.com/office/officeart/2005/8/layout/default"/>
    <dgm:cxn modelId="{BBEF83C2-50F7-4843-A5A3-51766A7A5D58}" type="presOf" srcId="{ABCA64AD-22E0-49AB-A817-E2FA2865B90C}" destId="{CBD5E77E-FC8A-4A2A-A618-96C6D69B8D51}" srcOrd="0" destOrd="0" presId="urn:microsoft.com/office/officeart/2005/8/layout/default"/>
    <dgm:cxn modelId="{82BBDDB8-C2B5-43BB-A15A-B72A83739C02}" type="presOf" srcId="{A6D6A832-55E7-4BCE-870F-5109A4107E97}" destId="{A6F786FC-2BD2-4C9C-8003-FD188CD6A370}" srcOrd="0" destOrd="0" presId="urn:microsoft.com/office/officeart/2005/8/layout/default"/>
    <dgm:cxn modelId="{991EBB2D-7A9E-49D2-8DAA-7CE1D2123690}" type="presOf" srcId="{0D86E731-9521-476B-A476-2C94E2BB8B02}" destId="{8EF2791C-6109-4C2B-91CB-C931DBFABBBC}" srcOrd="0" destOrd="0" presId="urn:microsoft.com/office/officeart/2005/8/layout/default"/>
    <dgm:cxn modelId="{1F988E1E-30DD-480C-B1A2-FB50E399DB4B}" srcId="{0D86E731-9521-476B-A476-2C94E2BB8B02}" destId="{702A2CF5-DEC7-47B8-AAD2-C2C05312BE62}" srcOrd="0" destOrd="0" parTransId="{0F719D2B-D528-4481-A304-BD62CD8908F2}" sibTransId="{E1CA66E8-D04F-46FE-B02D-0F1C14D4FA04}"/>
    <dgm:cxn modelId="{BD967574-A05A-488D-AC09-957C4DDC32CC}" srcId="{0D86E731-9521-476B-A476-2C94E2BB8B02}" destId="{A6D6A832-55E7-4BCE-870F-5109A4107E97}" srcOrd="1" destOrd="0" parTransId="{F6E6D0B3-BA33-49B0-8138-1B54C21CBD5A}" sibTransId="{B17B05D4-609B-48DA-B3EA-CC39BF7233FB}"/>
    <dgm:cxn modelId="{FD01723D-E85B-4405-8AE7-4F64DF1B87D1}" srcId="{0D86E731-9521-476B-A476-2C94E2BB8B02}" destId="{56AB908E-2BA6-44D5-B719-7DE31D6BBAD9}" srcOrd="5" destOrd="0" parTransId="{DA6F7525-C7A9-4441-8EC2-AE764EBB7A79}" sibTransId="{EBCF3045-7E18-4FF0-8217-ADDBE42C3BE1}"/>
    <dgm:cxn modelId="{787200AC-AEF0-4EF4-83CC-05A89FFAC688}" srcId="{0D86E731-9521-476B-A476-2C94E2BB8B02}" destId="{ABCA64AD-22E0-49AB-A817-E2FA2865B90C}" srcOrd="4" destOrd="0" parTransId="{AAD8B4ED-FF74-455F-9AC3-67E74DA50143}" sibTransId="{37B38F24-B73B-4849-835A-9F39B6625AF0}"/>
    <dgm:cxn modelId="{F969063F-E12C-4C4B-9870-A073252AF6C6}" type="presParOf" srcId="{8EF2791C-6109-4C2B-91CB-C931DBFABBBC}" destId="{3CADFE1B-BACC-4789-B7A8-93EC3D3C05EC}" srcOrd="0" destOrd="0" presId="urn:microsoft.com/office/officeart/2005/8/layout/default"/>
    <dgm:cxn modelId="{32FF0E7B-25F7-483B-926E-ED767D006808}" type="presParOf" srcId="{8EF2791C-6109-4C2B-91CB-C931DBFABBBC}" destId="{825965E7-DF1D-49D0-A5E6-5A399402DD4B}" srcOrd="1" destOrd="0" presId="urn:microsoft.com/office/officeart/2005/8/layout/default"/>
    <dgm:cxn modelId="{68D75996-27CD-4E35-AE1F-DD2AE1B65A05}" type="presParOf" srcId="{8EF2791C-6109-4C2B-91CB-C931DBFABBBC}" destId="{A6F786FC-2BD2-4C9C-8003-FD188CD6A370}" srcOrd="2" destOrd="0" presId="urn:microsoft.com/office/officeart/2005/8/layout/default"/>
    <dgm:cxn modelId="{8A478D9A-9CEA-47FF-902F-E8A9AAF1BBFA}" type="presParOf" srcId="{8EF2791C-6109-4C2B-91CB-C931DBFABBBC}" destId="{172EEFD7-773F-4DE4-838C-D711E03432A5}" srcOrd="3" destOrd="0" presId="urn:microsoft.com/office/officeart/2005/8/layout/default"/>
    <dgm:cxn modelId="{5219ED31-5DBB-4F3D-B35D-445E8E3FCE4B}" type="presParOf" srcId="{8EF2791C-6109-4C2B-91CB-C931DBFABBBC}" destId="{431F8017-BB96-4F0F-A161-921107D552B3}" srcOrd="4" destOrd="0" presId="urn:microsoft.com/office/officeart/2005/8/layout/default"/>
    <dgm:cxn modelId="{04E33A1E-AD2F-4833-8408-989928D9647F}" type="presParOf" srcId="{8EF2791C-6109-4C2B-91CB-C931DBFABBBC}" destId="{FA6BF9A3-F15C-4151-A90A-C36C93FA7AE2}" srcOrd="5" destOrd="0" presId="urn:microsoft.com/office/officeart/2005/8/layout/default"/>
    <dgm:cxn modelId="{CD48A0A6-32A3-4E53-B3A1-E56015CCE5F5}" type="presParOf" srcId="{8EF2791C-6109-4C2B-91CB-C931DBFABBBC}" destId="{070C5176-1257-4850-BA55-A5A6CEFBEAFD}" srcOrd="6" destOrd="0" presId="urn:microsoft.com/office/officeart/2005/8/layout/default"/>
    <dgm:cxn modelId="{4BBA849C-BABA-4039-BD0C-1B6BB249B6FD}" type="presParOf" srcId="{8EF2791C-6109-4C2B-91CB-C931DBFABBBC}" destId="{33E3B8B0-209B-4236-9845-5FCA8427B134}" srcOrd="7" destOrd="0" presId="urn:microsoft.com/office/officeart/2005/8/layout/default"/>
    <dgm:cxn modelId="{30CF62D7-5A02-4132-81A9-D48072223B0F}" type="presParOf" srcId="{8EF2791C-6109-4C2B-91CB-C931DBFABBBC}" destId="{CBD5E77E-FC8A-4A2A-A618-96C6D69B8D51}" srcOrd="8" destOrd="0" presId="urn:microsoft.com/office/officeart/2005/8/layout/default"/>
    <dgm:cxn modelId="{F053469D-BCE7-4209-A7F2-0C44510A4811}" type="presParOf" srcId="{8EF2791C-6109-4C2B-91CB-C931DBFABBBC}" destId="{7C185AE3-DAB3-440A-9BA4-91100C885AAF}" srcOrd="9" destOrd="0" presId="urn:microsoft.com/office/officeart/2005/8/layout/default"/>
    <dgm:cxn modelId="{7A298B85-68BD-4F06-AD68-73736E4D99E8}" type="presParOf" srcId="{8EF2791C-6109-4C2B-91CB-C931DBFABBBC}" destId="{701B1538-3CCE-4A2D-8CDA-660A1CE19749}" srcOrd="10"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62EE201-459F-43BA-9340-EBCEA95E0898}" type="doc">
      <dgm:prSet loTypeId="urn:microsoft.com/office/officeart/2005/8/layout/radial5" loCatId="relationship" qsTypeId="urn:microsoft.com/office/officeart/2005/8/quickstyle/3d1" qsCatId="3D" csTypeId="urn:microsoft.com/office/officeart/2005/8/colors/colorful1" csCatId="colorful" phldr="1"/>
      <dgm:spPr/>
      <dgm:t>
        <a:bodyPr/>
        <a:lstStyle/>
        <a:p>
          <a:endParaRPr lang="en-US"/>
        </a:p>
      </dgm:t>
    </dgm:pt>
    <dgm:pt modelId="{546FDBE0-9DAB-4846-B90D-A49825C210C6}">
      <dgm:prSet custT="1"/>
      <dgm:spPr/>
      <dgm:t>
        <a:bodyPr/>
        <a:lstStyle/>
        <a:p>
          <a:pPr rtl="0"/>
          <a:r>
            <a:rPr lang="en-US" sz="2000" dirty="0" smtClean="0"/>
            <a:t>Some require many services</a:t>
          </a:r>
          <a:endParaRPr lang="en-US" sz="2000" dirty="0"/>
        </a:p>
      </dgm:t>
    </dgm:pt>
    <dgm:pt modelId="{62F36776-4197-456C-B99A-9438AA2604DC}" type="parTrans" cxnId="{7730D368-BC44-4B07-BC6D-661EB2F90026}">
      <dgm:prSet/>
      <dgm:spPr/>
      <dgm:t>
        <a:bodyPr/>
        <a:lstStyle/>
        <a:p>
          <a:endParaRPr lang="en-US"/>
        </a:p>
      </dgm:t>
    </dgm:pt>
    <dgm:pt modelId="{D1744445-35CD-4403-B65D-D02AE4C1602F}" type="sibTrans" cxnId="{7730D368-BC44-4B07-BC6D-661EB2F90026}">
      <dgm:prSet/>
      <dgm:spPr/>
      <dgm:t>
        <a:bodyPr/>
        <a:lstStyle/>
        <a:p>
          <a:endParaRPr lang="en-US"/>
        </a:p>
      </dgm:t>
    </dgm:pt>
    <dgm:pt modelId="{57D5CD6A-8770-4B53-8E0A-168DB746A929}">
      <dgm:prSet custT="1"/>
      <dgm:spPr/>
      <dgm:t>
        <a:bodyPr/>
        <a:lstStyle/>
        <a:p>
          <a:pPr rtl="0"/>
          <a:r>
            <a:rPr lang="en-US" sz="2000" dirty="0" smtClean="0"/>
            <a:t>Some require advanced instruction in all subjects</a:t>
          </a:r>
          <a:endParaRPr lang="en-US" sz="2000" dirty="0"/>
        </a:p>
      </dgm:t>
    </dgm:pt>
    <dgm:pt modelId="{5BB34F7C-C97D-4C66-B4FC-FD5D242E8D2E}" type="parTrans" cxnId="{5968AC1F-F3EB-4388-832E-5CE7D22247B8}">
      <dgm:prSet/>
      <dgm:spPr/>
      <dgm:t>
        <a:bodyPr/>
        <a:lstStyle/>
        <a:p>
          <a:endParaRPr lang="en-US"/>
        </a:p>
      </dgm:t>
    </dgm:pt>
    <dgm:pt modelId="{B4DC19DC-4B24-49DD-A08A-E39FEB99BE28}" type="sibTrans" cxnId="{5968AC1F-F3EB-4388-832E-5CE7D22247B8}">
      <dgm:prSet/>
      <dgm:spPr/>
      <dgm:t>
        <a:bodyPr/>
        <a:lstStyle/>
        <a:p>
          <a:endParaRPr lang="en-US"/>
        </a:p>
      </dgm:t>
    </dgm:pt>
    <dgm:pt modelId="{340BDEF4-E969-42B9-8FE0-0A6099B6E244}">
      <dgm:prSet custT="1"/>
      <dgm:spPr/>
      <dgm:t>
        <a:bodyPr/>
        <a:lstStyle/>
        <a:p>
          <a:pPr rtl="0"/>
          <a:r>
            <a:rPr lang="en-US" sz="2000" dirty="0" smtClean="0"/>
            <a:t>Some need advanced instruction in just one area</a:t>
          </a:r>
          <a:endParaRPr lang="en-US" sz="2000" dirty="0"/>
        </a:p>
      </dgm:t>
    </dgm:pt>
    <dgm:pt modelId="{CEDA4D80-CC3B-4FA7-ABBC-5A73A9E887B7}" type="parTrans" cxnId="{B3FCE8FA-3B4C-4240-BA7E-02965637A06F}">
      <dgm:prSet/>
      <dgm:spPr/>
      <dgm:t>
        <a:bodyPr/>
        <a:lstStyle/>
        <a:p>
          <a:endParaRPr lang="en-US"/>
        </a:p>
      </dgm:t>
    </dgm:pt>
    <dgm:pt modelId="{D9D664D3-3C33-4EEE-B649-D91AA11F2BBB}" type="sibTrans" cxnId="{B3FCE8FA-3B4C-4240-BA7E-02965637A06F}">
      <dgm:prSet/>
      <dgm:spPr/>
      <dgm:t>
        <a:bodyPr/>
        <a:lstStyle/>
        <a:p>
          <a:endParaRPr lang="en-US"/>
        </a:p>
      </dgm:t>
    </dgm:pt>
    <dgm:pt modelId="{36772D02-1417-4540-8BD7-565C3867819E}">
      <dgm:prSet custT="1"/>
      <dgm:spPr/>
      <dgm:t>
        <a:bodyPr/>
        <a:lstStyle/>
        <a:p>
          <a:pPr rtl="0"/>
          <a:r>
            <a:rPr lang="en-US" sz="2000" dirty="0" smtClean="0"/>
            <a:t>Some need an advanced pace but do not yet achieve at a high level </a:t>
          </a:r>
          <a:endParaRPr lang="en-US" sz="2000" dirty="0"/>
        </a:p>
      </dgm:t>
    </dgm:pt>
    <dgm:pt modelId="{1C445B8B-10F7-4CBC-AF06-E87E600136E9}" type="parTrans" cxnId="{1902B465-AA8F-4C78-A088-ED4C40B56E48}">
      <dgm:prSet/>
      <dgm:spPr/>
      <dgm:t>
        <a:bodyPr/>
        <a:lstStyle/>
        <a:p>
          <a:endParaRPr lang="en-US"/>
        </a:p>
      </dgm:t>
    </dgm:pt>
    <dgm:pt modelId="{CEAB17F9-D63C-4308-8E3A-D72A2FE28A04}" type="sibTrans" cxnId="{1902B465-AA8F-4C78-A088-ED4C40B56E48}">
      <dgm:prSet/>
      <dgm:spPr/>
      <dgm:t>
        <a:bodyPr/>
        <a:lstStyle/>
        <a:p>
          <a:endParaRPr lang="en-US"/>
        </a:p>
      </dgm:t>
    </dgm:pt>
    <dgm:pt modelId="{A843F644-85A9-4F5E-BA58-89D6EDDDBC9E}">
      <dgm:prSet/>
      <dgm:spPr/>
      <dgm:t>
        <a:bodyPr/>
        <a:lstStyle/>
        <a:p>
          <a:pPr rtl="0"/>
          <a:r>
            <a:rPr lang="en-US" dirty="0" smtClean="0"/>
            <a:t>Needs Differ</a:t>
          </a:r>
          <a:endParaRPr lang="en-US" dirty="0"/>
        </a:p>
      </dgm:t>
    </dgm:pt>
    <dgm:pt modelId="{55EF9F6D-9589-47F8-888D-EBED7BF3D65C}" type="parTrans" cxnId="{6BF02045-0A8E-4F01-9AEE-AE371F17C07C}">
      <dgm:prSet/>
      <dgm:spPr/>
      <dgm:t>
        <a:bodyPr/>
        <a:lstStyle/>
        <a:p>
          <a:endParaRPr lang="en-US"/>
        </a:p>
      </dgm:t>
    </dgm:pt>
    <dgm:pt modelId="{27FB9B67-D709-4174-8792-9560CCFA7D49}" type="sibTrans" cxnId="{6BF02045-0A8E-4F01-9AEE-AE371F17C07C}">
      <dgm:prSet/>
      <dgm:spPr/>
      <dgm:t>
        <a:bodyPr/>
        <a:lstStyle/>
        <a:p>
          <a:endParaRPr lang="en-US"/>
        </a:p>
      </dgm:t>
    </dgm:pt>
    <dgm:pt modelId="{95C2ED88-B640-4AB5-A644-D7EBB7F2A001}" type="pres">
      <dgm:prSet presAssocID="{662EE201-459F-43BA-9340-EBCEA95E0898}" presName="Name0" presStyleCnt="0">
        <dgm:presLayoutVars>
          <dgm:chMax val="1"/>
          <dgm:dir/>
          <dgm:animLvl val="ctr"/>
          <dgm:resizeHandles val="exact"/>
        </dgm:presLayoutVars>
      </dgm:prSet>
      <dgm:spPr/>
      <dgm:t>
        <a:bodyPr/>
        <a:lstStyle/>
        <a:p>
          <a:endParaRPr lang="en-US"/>
        </a:p>
      </dgm:t>
    </dgm:pt>
    <dgm:pt modelId="{BFBFA2B5-0B38-4797-BE5D-4D3E6D943423}" type="pres">
      <dgm:prSet presAssocID="{A843F644-85A9-4F5E-BA58-89D6EDDDBC9E}" presName="centerShape" presStyleLbl="node0" presStyleIdx="0" presStyleCnt="1"/>
      <dgm:spPr/>
      <dgm:t>
        <a:bodyPr/>
        <a:lstStyle/>
        <a:p>
          <a:endParaRPr lang="en-US"/>
        </a:p>
      </dgm:t>
    </dgm:pt>
    <dgm:pt modelId="{051B910F-A6E2-4D69-B63A-087FBC161088}" type="pres">
      <dgm:prSet presAssocID="{62F36776-4197-456C-B99A-9438AA2604DC}" presName="parTrans" presStyleLbl="sibTrans2D1" presStyleIdx="0" presStyleCnt="4"/>
      <dgm:spPr/>
      <dgm:t>
        <a:bodyPr/>
        <a:lstStyle/>
        <a:p>
          <a:endParaRPr lang="en-US"/>
        </a:p>
      </dgm:t>
    </dgm:pt>
    <dgm:pt modelId="{E89C8C55-886E-4078-89F4-6C75F0406C01}" type="pres">
      <dgm:prSet presAssocID="{62F36776-4197-456C-B99A-9438AA2604DC}" presName="connectorText" presStyleLbl="sibTrans2D1" presStyleIdx="0" presStyleCnt="4"/>
      <dgm:spPr/>
      <dgm:t>
        <a:bodyPr/>
        <a:lstStyle/>
        <a:p>
          <a:endParaRPr lang="en-US"/>
        </a:p>
      </dgm:t>
    </dgm:pt>
    <dgm:pt modelId="{826151C6-98C6-466F-9872-4A36928D476A}" type="pres">
      <dgm:prSet presAssocID="{546FDBE0-9DAB-4846-B90D-A49825C210C6}" presName="node" presStyleLbl="node1" presStyleIdx="0" presStyleCnt="4" custScaleX="187754" custScaleY="105563">
        <dgm:presLayoutVars>
          <dgm:bulletEnabled val="1"/>
        </dgm:presLayoutVars>
      </dgm:prSet>
      <dgm:spPr/>
      <dgm:t>
        <a:bodyPr/>
        <a:lstStyle/>
        <a:p>
          <a:endParaRPr lang="en-US"/>
        </a:p>
      </dgm:t>
    </dgm:pt>
    <dgm:pt modelId="{1728236E-C6A1-4616-885E-08188761170A}" type="pres">
      <dgm:prSet presAssocID="{5BB34F7C-C97D-4C66-B4FC-FD5D242E8D2E}" presName="parTrans" presStyleLbl="sibTrans2D1" presStyleIdx="1" presStyleCnt="4"/>
      <dgm:spPr/>
      <dgm:t>
        <a:bodyPr/>
        <a:lstStyle/>
        <a:p>
          <a:endParaRPr lang="en-US"/>
        </a:p>
      </dgm:t>
    </dgm:pt>
    <dgm:pt modelId="{B1CC62D8-EEB7-4763-A7E0-C5D70BFD85DD}" type="pres">
      <dgm:prSet presAssocID="{5BB34F7C-C97D-4C66-B4FC-FD5D242E8D2E}" presName="connectorText" presStyleLbl="sibTrans2D1" presStyleIdx="1" presStyleCnt="4"/>
      <dgm:spPr/>
      <dgm:t>
        <a:bodyPr/>
        <a:lstStyle/>
        <a:p>
          <a:endParaRPr lang="en-US"/>
        </a:p>
      </dgm:t>
    </dgm:pt>
    <dgm:pt modelId="{F8B1BB8B-0741-4C70-A15E-3E23A7D9E689}" type="pres">
      <dgm:prSet presAssocID="{57D5CD6A-8770-4B53-8E0A-168DB746A929}" presName="node" presStyleLbl="node1" presStyleIdx="1" presStyleCnt="4" custScaleX="125326" custScaleY="163049">
        <dgm:presLayoutVars>
          <dgm:bulletEnabled val="1"/>
        </dgm:presLayoutVars>
      </dgm:prSet>
      <dgm:spPr/>
      <dgm:t>
        <a:bodyPr/>
        <a:lstStyle/>
        <a:p>
          <a:endParaRPr lang="en-US"/>
        </a:p>
      </dgm:t>
    </dgm:pt>
    <dgm:pt modelId="{5F6D28B8-B4B9-42E2-83DB-C274791B823B}" type="pres">
      <dgm:prSet presAssocID="{CEDA4D80-CC3B-4FA7-ABBC-5A73A9E887B7}" presName="parTrans" presStyleLbl="sibTrans2D1" presStyleIdx="2" presStyleCnt="4"/>
      <dgm:spPr/>
      <dgm:t>
        <a:bodyPr/>
        <a:lstStyle/>
        <a:p>
          <a:endParaRPr lang="en-US"/>
        </a:p>
      </dgm:t>
    </dgm:pt>
    <dgm:pt modelId="{53DE545C-0F54-457D-B296-DBBCD874DA91}" type="pres">
      <dgm:prSet presAssocID="{CEDA4D80-CC3B-4FA7-ABBC-5A73A9E887B7}" presName="connectorText" presStyleLbl="sibTrans2D1" presStyleIdx="2" presStyleCnt="4"/>
      <dgm:spPr/>
      <dgm:t>
        <a:bodyPr/>
        <a:lstStyle/>
        <a:p>
          <a:endParaRPr lang="en-US"/>
        </a:p>
      </dgm:t>
    </dgm:pt>
    <dgm:pt modelId="{B959E5AA-A3F1-466E-B54D-3D0FF3E757BD}" type="pres">
      <dgm:prSet presAssocID="{340BDEF4-E969-42B9-8FE0-0A6099B6E244}" presName="node" presStyleLbl="node1" presStyleIdx="2" presStyleCnt="4" custScaleX="167990" custScaleY="113640" custRadScaleRad="95348" custRadScaleInc="0">
        <dgm:presLayoutVars>
          <dgm:bulletEnabled val="1"/>
        </dgm:presLayoutVars>
      </dgm:prSet>
      <dgm:spPr/>
      <dgm:t>
        <a:bodyPr/>
        <a:lstStyle/>
        <a:p>
          <a:endParaRPr lang="en-US"/>
        </a:p>
      </dgm:t>
    </dgm:pt>
    <dgm:pt modelId="{7F3518A9-1614-4ED5-A35D-7F1BBA31C63E}" type="pres">
      <dgm:prSet presAssocID="{1C445B8B-10F7-4CBC-AF06-E87E600136E9}" presName="parTrans" presStyleLbl="sibTrans2D1" presStyleIdx="3" presStyleCnt="4"/>
      <dgm:spPr/>
      <dgm:t>
        <a:bodyPr/>
        <a:lstStyle/>
        <a:p>
          <a:endParaRPr lang="en-US"/>
        </a:p>
      </dgm:t>
    </dgm:pt>
    <dgm:pt modelId="{23DACE1A-15A3-4CB7-A55E-2EDF066813E7}" type="pres">
      <dgm:prSet presAssocID="{1C445B8B-10F7-4CBC-AF06-E87E600136E9}" presName="connectorText" presStyleLbl="sibTrans2D1" presStyleIdx="3" presStyleCnt="4"/>
      <dgm:spPr/>
      <dgm:t>
        <a:bodyPr/>
        <a:lstStyle/>
        <a:p>
          <a:endParaRPr lang="en-US"/>
        </a:p>
      </dgm:t>
    </dgm:pt>
    <dgm:pt modelId="{DBAA6164-C85A-47B3-8FAB-1484F3DB9212}" type="pres">
      <dgm:prSet presAssocID="{36772D02-1417-4540-8BD7-565C3867819E}" presName="node" presStyleLbl="node1" presStyleIdx="3" presStyleCnt="4" custScaleX="125326" custScaleY="163049">
        <dgm:presLayoutVars>
          <dgm:bulletEnabled val="1"/>
        </dgm:presLayoutVars>
      </dgm:prSet>
      <dgm:spPr/>
      <dgm:t>
        <a:bodyPr/>
        <a:lstStyle/>
        <a:p>
          <a:endParaRPr lang="en-US"/>
        </a:p>
      </dgm:t>
    </dgm:pt>
  </dgm:ptLst>
  <dgm:cxnLst>
    <dgm:cxn modelId="{1902B465-AA8F-4C78-A088-ED4C40B56E48}" srcId="{A843F644-85A9-4F5E-BA58-89D6EDDDBC9E}" destId="{36772D02-1417-4540-8BD7-565C3867819E}" srcOrd="3" destOrd="0" parTransId="{1C445B8B-10F7-4CBC-AF06-E87E600136E9}" sibTransId="{CEAB17F9-D63C-4308-8E3A-D72A2FE28A04}"/>
    <dgm:cxn modelId="{8B9C85F2-7E6D-41D1-8117-73D647F5CBFB}" type="presOf" srcId="{662EE201-459F-43BA-9340-EBCEA95E0898}" destId="{95C2ED88-B640-4AB5-A644-D7EBB7F2A001}" srcOrd="0" destOrd="0" presId="urn:microsoft.com/office/officeart/2005/8/layout/radial5"/>
    <dgm:cxn modelId="{5968AC1F-F3EB-4388-832E-5CE7D22247B8}" srcId="{A843F644-85A9-4F5E-BA58-89D6EDDDBC9E}" destId="{57D5CD6A-8770-4B53-8E0A-168DB746A929}" srcOrd="1" destOrd="0" parTransId="{5BB34F7C-C97D-4C66-B4FC-FD5D242E8D2E}" sibTransId="{B4DC19DC-4B24-49DD-A08A-E39FEB99BE28}"/>
    <dgm:cxn modelId="{33D15050-3B8F-4EB8-ACFE-C63EEB76AF29}" type="presOf" srcId="{62F36776-4197-456C-B99A-9438AA2604DC}" destId="{051B910F-A6E2-4D69-B63A-087FBC161088}" srcOrd="0" destOrd="0" presId="urn:microsoft.com/office/officeart/2005/8/layout/radial5"/>
    <dgm:cxn modelId="{4ED71651-7D61-4750-9D45-C4EA4C7467E5}" type="presOf" srcId="{57D5CD6A-8770-4B53-8E0A-168DB746A929}" destId="{F8B1BB8B-0741-4C70-A15E-3E23A7D9E689}" srcOrd="0" destOrd="0" presId="urn:microsoft.com/office/officeart/2005/8/layout/radial5"/>
    <dgm:cxn modelId="{B3FCE8FA-3B4C-4240-BA7E-02965637A06F}" srcId="{A843F644-85A9-4F5E-BA58-89D6EDDDBC9E}" destId="{340BDEF4-E969-42B9-8FE0-0A6099B6E244}" srcOrd="2" destOrd="0" parTransId="{CEDA4D80-CC3B-4FA7-ABBC-5A73A9E887B7}" sibTransId="{D9D664D3-3C33-4EEE-B649-D91AA11F2BBB}"/>
    <dgm:cxn modelId="{7AFF6649-CA3D-4DAA-9C17-1A56B4EDEA57}" type="presOf" srcId="{62F36776-4197-456C-B99A-9438AA2604DC}" destId="{E89C8C55-886E-4078-89F4-6C75F0406C01}" srcOrd="1" destOrd="0" presId="urn:microsoft.com/office/officeart/2005/8/layout/radial5"/>
    <dgm:cxn modelId="{7234DF40-B249-44B1-A88A-F196C9361E7F}" type="presOf" srcId="{1C445B8B-10F7-4CBC-AF06-E87E600136E9}" destId="{7F3518A9-1614-4ED5-A35D-7F1BBA31C63E}" srcOrd="0" destOrd="0" presId="urn:microsoft.com/office/officeart/2005/8/layout/radial5"/>
    <dgm:cxn modelId="{C4F6044A-126C-4887-9B6B-BE5281A02556}" type="presOf" srcId="{1C445B8B-10F7-4CBC-AF06-E87E600136E9}" destId="{23DACE1A-15A3-4CB7-A55E-2EDF066813E7}" srcOrd="1" destOrd="0" presId="urn:microsoft.com/office/officeart/2005/8/layout/radial5"/>
    <dgm:cxn modelId="{65B7C93E-AFB7-47D4-955B-2B50ED7999C8}" type="presOf" srcId="{A843F644-85A9-4F5E-BA58-89D6EDDDBC9E}" destId="{BFBFA2B5-0B38-4797-BE5D-4D3E6D943423}" srcOrd="0" destOrd="0" presId="urn:microsoft.com/office/officeart/2005/8/layout/radial5"/>
    <dgm:cxn modelId="{7730D368-BC44-4B07-BC6D-661EB2F90026}" srcId="{A843F644-85A9-4F5E-BA58-89D6EDDDBC9E}" destId="{546FDBE0-9DAB-4846-B90D-A49825C210C6}" srcOrd="0" destOrd="0" parTransId="{62F36776-4197-456C-B99A-9438AA2604DC}" sibTransId="{D1744445-35CD-4403-B65D-D02AE4C1602F}"/>
    <dgm:cxn modelId="{7957383D-8DFA-4237-8870-75079760076A}" type="presOf" srcId="{CEDA4D80-CC3B-4FA7-ABBC-5A73A9E887B7}" destId="{53DE545C-0F54-457D-B296-DBBCD874DA91}" srcOrd="1" destOrd="0" presId="urn:microsoft.com/office/officeart/2005/8/layout/radial5"/>
    <dgm:cxn modelId="{4C1B2DD0-42C4-45A1-A64B-794D11147CD4}" type="presOf" srcId="{36772D02-1417-4540-8BD7-565C3867819E}" destId="{DBAA6164-C85A-47B3-8FAB-1484F3DB9212}" srcOrd="0" destOrd="0" presId="urn:microsoft.com/office/officeart/2005/8/layout/radial5"/>
    <dgm:cxn modelId="{5F57BDAC-0B5B-44E9-8EE0-CEBC897B7979}" type="presOf" srcId="{CEDA4D80-CC3B-4FA7-ABBC-5A73A9E887B7}" destId="{5F6D28B8-B4B9-42E2-83DB-C274791B823B}" srcOrd="0" destOrd="0" presId="urn:microsoft.com/office/officeart/2005/8/layout/radial5"/>
    <dgm:cxn modelId="{EC4509A5-D5AB-4CEC-A3C9-16BD6EE827DA}" type="presOf" srcId="{546FDBE0-9DAB-4846-B90D-A49825C210C6}" destId="{826151C6-98C6-466F-9872-4A36928D476A}" srcOrd="0" destOrd="0" presId="urn:microsoft.com/office/officeart/2005/8/layout/radial5"/>
    <dgm:cxn modelId="{6BF02045-0A8E-4F01-9AEE-AE371F17C07C}" srcId="{662EE201-459F-43BA-9340-EBCEA95E0898}" destId="{A843F644-85A9-4F5E-BA58-89D6EDDDBC9E}" srcOrd="0" destOrd="0" parTransId="{55EF9F6D-9589-47F8-888D-EBED7BF3D65C}" sibTransId="{27FB9B67-D709-4174-8792-9560CCFA7D49}"/>
    <dgm:cxn modelId="{B9803138-822E-4A68-A03A-9A2E1F535B2F}" type="presOf" srcId="{5BB34F7C-C97D-4C66-B4FC-FD5D242E8D2E}" destId="{B1CC62D8-EEB7-4763-A7E0-C5D70BFD85DD}" srcOrd="1" destOrd="0" presId="urn:microsoft.com/office/officeart/2005/8/layout/radial5"/>
    <dgm:cxn modelId="{6BECCA30-48CB-40D9-AA91-4A2507DBF262}" type="presOf" srcId="{5BB34F7C-C97D-4C66-B4FC-FD5D242E8D2E}" destId="{1728236E-C6A1-4616-885E-08188761170A}" srcOrd="0" destOrd="0" presId="urn:microsoft.com/office/officeart/2005/8/layout/radial5"/>
    <dgm:cxn modelId="{AE6A4DBD-B190-4771-8244-4DA7A5EA4CD5}" type="presOf" srcId="{340BDEF4-E969-42B9-8FE0-0A6099B6E244}" destId="{B959E5AA-A3F1-466E-B54D-3D0FF3E757BD}" srcOrd="0" destOrd="0" presId="urn:microsoft.com/office/officeart/2005/8/layout/radial5"/>
    <dgm:cxn modelId="{AA008E21-9FC5-4123-B9A8-B06FD19ADAE9}" type="presParOf" srcId="{95C2ED88-B640-4AB5-A644-D7EBB7F2A001}" destId="{BFBFA2B5-0B38-4797-BE5D-4D3E6D943423}" srcOrd="0" destOrd="0" presId="urn:microsoft.com/office/officeart/2005/8/layout/radial5"/>
    <dgm:cxn modelId="{2D5075DC-ECF0-4D8E-BBC4-B91D7F205FCD}" type="presParOf" srcId="{95C2ED88-B640-4AB5-A644-D7EBB7F2A001}" destId="{051B910F-A6E2-4D69-B63A-087FBC161088}" srcOrd="1" destOrd="0" presId="urn:microsoft.com/office/officeart/2005/8/layout/radial5"/>
    <dgm:cxn modelId="{F555CD95-7346-4EC9-B53C-183E2FCDBC6A}" type="presParOf" srcId="{051B910F-A6E2-4D69-B63A-087FBC161088}" destId="{E89C8C55-886E-4078-89F4-6C75F0406C01}" srcOrd="0" destOrd="0" presId="urn:microsoft.com/office/officeart/2005/8/layout/radial5"/>
    <dgm:cxn modelId="{02A50E7C-841B-4E54-B960-2E606515647C}" type="presParOf" srcId="{95C2ED88-B640-4AB5-A644-D7EBB7F2A001}" destId="{826151C6-98C6-466F-9872-4A36928D476A}" srcOrd="2" destOrd="0" presId="urn:microsoft.com/office/officeart/2005/8/layout/radial5"/>
    <dgm:cxn modelId="{BCD0E972-D8C7-4342-BCDA-1AF8A86795D4}" type="presParOf" srcId="{95C2ED88-B640-4AB5-A644-D7EBB7F2A001}" destId="{1728236E-C6A1-4616-885E-08188761170A}" srcOrd="3" destOrd="0" presId="urn:microsoft.com/office/officeart/2005/8/layout/radial5"/>
    <dgm:cxn modelId="{C1E0D6B9-4CC8-4430-AAC8-FAF8F26EA886}" type="presParOf" srcId="{1728236E-C6A1-4616-885E-08188761170A}" destId="{B1CC62D8-EEB7-4763-A7E0-C5D70BFD85DD}" srcOrd="0" destOrd="0" presId="urn:microsoft.com/office/officeart/2005/8/layout/radial5"/>
    <dgm:cxn modelId="{6107EE5D-20AF-48A1-822C-E90E06CEF738}" type="presParOf" srcId="{95C2ED88-B640-4AB5-A644-D7EBB7F2A001}" destId="{F8B1BB8B-0741-4C70-A15E-3E23A7D9E689}" srcOrd="4" destOrd="0" presId="urn:microsoft.com/office/officeart/2005/8/layout/radial5"/>
    <dgm:cxn modelId="{EFB6EAC5-4A57-4C67-BC96-FCDF985B7625}" type="presParOf" srcId="{95C2ED88-B640-4AB5-A644-D7EBB7F2A001}" destId="{5F6D28B8-B4B9-42E2-83DB-C274791B823B}" srcOrd="5" destOrd="0" presId="urn:microsoft.com/office/officeart/2005/8/layout/radial5"/>
    <dgm:cxn modelId="{3D161CB1-CE68-4209-8761-BC9D20121F60}" type="presParOf" srcId="{5F6D28B8-B4B9-42E2-83DB-C274791B823B}" destId="{53DE545C-0F54-457D-B296-DBBCD874DA91}" srcOrd="0" destOrd="0" presId="urn:microsoft.com/office/officeart/2005/8/layout/radial5"/>
    <dgm:cxn modelId="{F3550C83-8314-4688-882E-42E317CB9ED2}" type="presParOf" srcId="{95C2ED88-B640-4AB5-A644-D7EBB7F2A001}" destId="{B959E5AA-A3F1-466E-B54D-3D0FF3E757BD}" srcOrd="6" destOrd="0" presId="urn:microsoft.com/office/officeart/2005/8/layout/radial5"/>
    <dgm:cxn modelId="{E4BACC73-90E8-497B-9F5A-EBA1D3F688E2}" type="presParOf" srcId="{95C2ED88-B640-4AB5-A644-D7EBB7F2A001}" destId="{7F3518A9-1614-4ED5-A35D-7F1BBA31C63E}" srcOrd="7" destOrd="0" presId="urn:microsoft.com/office/officeart/2005/8/layout/radial5"/>
    <dgm:cxn modelId="{C267ABD9-EE52-4A5D-94FF-17BB3B33109D}" type="presParOf" srcId="{7F3518A9-1614-4ED5-A35D-7F1BBA31C63E}" destId="{23DACE1A-15A3-4CB7-A55E-2EDF066813E7}" srcOrd="0" destOrd="0" presId="urn:microsoft.com/office/officeart/2005/8/layout/radial5"/>
    <dgm:cxn modelId="{EDF0FC01-C914-4F84-913F-6C3A45FF2762}" type="presParOf" srcId="{95C2ED88-B640-4AB5-A644-D7EBB7F2A001}" destId="{DBAA6164-C85A-47B3-8FAB-1484F3DB9212}" srcOrd="8"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44CFF41-4E2D-4381-8A31-F82F162467DB}" type="doc">
      <dgm:prSet loTypeId="urn:microsoft.com/office/officeart/2005/8/layout/radial4" loCatId="relationship" qsTypeId="urn:microsoft.com/office/officeart/2005/8/quickstyle/3d1" qsCatId="3D" csTypeId="urn:microsoft.com/office/officeart/2005/8/colors/colorful1" csCatId="colorful" phldr="1"/>
      <dgm:spPr/>
      <dgm:t>
        <a:bodyPr/>
        <a:lstStyle/>
        <a:p>
          <a:endParaRPr lang="en-US"/>
        </a:p>
      </dgm:t>
    </dgm:pt>
    <dgm:pt modelId="{98BB667C-B85E-4BF6-B5F9-A2AB764CC5AC}">
      <dgm:prSet/>
      <dgm:spPr>
        <a:solidFill>
          <a:srgbClr val="00B050"/>
        </a:solidFill>
      </dgm:spPr>
      <dgm:t>
        <a:bodyPr/>
        <a:lstStyle/>
        <a:p>
          <a:pPr rtl="0"/>
          <a:r>
            <a:rPr lang="en-US" dirty="0" smtClean="0"/>
            <a:t>Qualitatively Different in All Aspects</a:t>
          </a:r>
          <a:endParaRPr lang="en-US" dirty="0"/>
        </a:p>
      </dgm:t>
    </dgm:pt>
    <dgm:pt modelId="{F75B8B32-9F96-458B-8538-368CC5A58FF3}" type="parTrans" cxnId="{ECC5D203-8C5C-4609-8EF3-F7D72340F9CC}">
      <dgm:prSet/>
      <dgm:spPr/>
      <dgm:t>
        <a:bodyPr/>
        <a:lstStyle/>
        <a:p>
          <a:endParaRPr lang="en-US"/>
        </a:p>
      </dgm:t>
    </dgm:pt>
    <dgm:pt modelId="{A63561FA-DD2C-4F6F-B4FB-D5A8247E284E}" type="sibTrans" cxnId="{ECC5D203-8C5C-4609-8EF3-F7D72340F9CC}">
      <dgm:prSet/>
      <dgm:spPr/>
      <dgm:t>
        <a:bodyPr/>
        <a:lstStyle/>
        <a:p>
          <a:endParaRPr lang="en-US"/>
        </a:p>
      </dgm:t>
    </dgm:pt>
    <dgm:pt modelId="{6D73F697-C1D7-4BE9-9A19-07F76D84DE4E}">
      <dgm:prSet/>
      <dgm:spPr/>
      <dgm:t>
        <a:bodyPr/>
        <a:lstStyle/>
        <a:p>
          <a:pPr rtl="0"/>
          <a:r>
            <a:rPr lang="en-US" dirty="0" smtClean="0"/>
            <a:t>Not just different </a:t>
          </a:r>
          <a:endParaRPr lang="en-US" dirty="0"/>
        </a:p>
      </dgm:t>
    </dgm:pt>
    <dgm:pt modelId="{AA872E67-5858-4752-BA63-4B93468C6057}" type="parTrans" cxnId="{AE7193FE-B20B-4C98-9D8A-DB2956570B27}">
      <dgm:prSet/>
      <dgm:spPr/>
      <dgm:t>
        <a:bodyPr/>
        <a:lstStyle/>
        <a:p>
          <a:endParaRPr lang="en-US"/>
        </a:p>
      </dgm:t>
    </dgm:pt>
    <dgm:pt modelId="{C82AB08D-6902-4FAF-9085-7659639A7AD5}" type="sibTrans" cxnId="{AE7193FE-B20B-4C98-9D8A-DB2956570B27}">
      <dgm:prSet/>
      <dgm:spPr/>
      <dgm:t>
        <a:bodyPr/>
        <a:lstStyle/>
        <a:p>
          <a:endParaRPr lang="en-US"/>
        </a:p>
      </dgm:t>
    </dgm:pt>
    <dgm:pt modelId="{72B6E5D7-AF48-43AE-A423-9F65C118F2AB}">
      <dgm:prSet/>
      <dgm:spPr/>
      <dgm:t>
        <a:bodyPr/>
        <a:lstStyle/>
        <a:p>
          <a:pPr rtl="0"/>
          <a:r>
            <a:rPr lang="en-US" dirty="0" smtClean="0"/>
            <a:t>Not just a different assignment</a:t>
          </a:r>
          <a:endParaRPr lang="en-US" dirty="0"/>
        </a:p>
      </dgm:t>
    </dgm:pt>
    <dgm:pt modelId="{605970D5-D3FB-48D5-99FE-44766483D615}" type="parTrans" cxnId="{DB2C7BBA-B892-4410-B117-858AF9447EFC}">
      <dgm:prSet/>
      <dgm:spPr/>
      <dgm:t>
        <a:bodyPr/>
        <a:lstStyle/>
        <a:p>
          <a:endParaRPr lang="en-US"/>
        </a:p>
      </dgm:t>
    </dgm:pt>
    <dgm:pt modelId="{86516DA0-E5E1-477E-8368-F0623B4D0894}" type="sibTrans" cxnId="{DB2C7BBA-B892-4410-B117-858AF9447EFC}">
      <dgm:prSet/>
      <dgm:spPr/>
      <dgm:t>
        <a:bodyPr/>
        <a:lstStyle/>
        <a:p>
          <a:endParaRPr lang="en-US"/>
        </a:p>
      </dgm:t>
    </dgm:pt>
    <dgm:pt modelId="{7B0B90AB-98F4-4081-BA26-CF220121847D}">
      <dgm:prSet/>
      <dgm:spPr/>
      <dgm:t>
        <a:bodyPr/>
        <a:lstStyle/>
        <a:p>
          <a:pPr rtl="0"/>
          <a:r>
            <a:rPr lang="en-US" dirty="0" smtClean="0"/>
            <a:t>Not just accelerated</a:t>
          </a:r>
          <a:endParaRPr lang="en-US" dirty="0"/>
        </a:p>
      </dgm:t>
    </dgm:pt>
    <dgm:pt modelId="{7604146E-BFE6-4D5A-AFA9-9B9E073DE565}" type="parTrans" cxnId="{D7F2A0AC-7B73-4D8D-827C-D156E099E49B}">
      <dgm:prSet/>
      <dgm:spPr/>
      <dgm:t>
        <a:bodyPr/>
        <a:lstStyle/>
        <a:p>
          <a:endParaRPr lang="en-US"/>
        </a:p>
      </dgm:t>
    </dgm:pt>
    <dgm:pt modelId="{1A2CDE56-D0C1-40BE-962D-A8E09DD8F085}" type="sibTrans" cxnId="{D7F2A0AC-7B73-4D8D-827C-D156E099E49B}">
      <dgm:prSet/>
      <dgm:spPr/>
      <dgm:t>
        <a:bodyPr/>
        <a:lstStyle/>
        <a:p>
          <a:endParaRPr lang="en-US"/>
        </a:p>
      </dgm:t>
    </dgm:pt>
    <dgm:pt modelId="{B2D52CF8-4B2B-4073-874F-38288A4E004A}">
      <dgm:prSet/>
      <dgm:spPr/>
      <dgm:t>
        <a:bodyPr/>
        <a:lstStyle/>
        <a:p>
          <a:pPr rtl="0"/>
          <a:r>
            <a:rPr lang="en-US" dirty="0" smtClean="0"/>
            <a:t>Not just choice</a:t>
          </a:r>
          <a:endParaRPr lang="en-US" dirty="0"/>
        </a:p>
      </dgm:t>
    </dgm:pt>
    <dgm:pt modelId="{1895958E-B3AD-433F-BEF8-BCD2C6F29683}" type="parTrans" cxnId="{3E180413-8096-4FFA-9102-B9A0F4E727C5}">
      <dgm:prSet/>
      <dgm:spPr/>
      <dgm:t>
        <a:bodyPr/>
        <a:lstStyle/>
        <a:p>
          <a:endParaRPr lang="en-US"/>
        </a:p>
      </dgm:t>
    </dgm:pt>
    <dgm:pt modelId="{3D7B8F2B-F7FA-4609-9B92-B1728B65D318}" type="sibTrans" cxnId="{3E180413-8096-4FFA-9102-B9A0F4E727C5}">
      <dgm:prSet/>
      <dgm:spPr/>
      <dgm:t>
        <a:bodyPr/>
        <a:lstStyle/>
        <a:p>
          <a:endParaRPr lang="en-US"/>
        </a:p>
      </dgm:t>
    </dgm:pt>
    <dgm:pt modelId="{C5D6F1F3-C0F2-4B2D-9048-617A8489B73A}">
      <dgm:prSet/>
      <dgm:spPr/>
      <dgm:t>
        <a:bodyPr/>
        <a:lstStyle/>
        <a:p>
          <a:pPr rtl="0"/>
          <a:r>
            <a:rPr lang="en-US" dirty="0" smtClean="0"/>
            <a:t>Not just an extension</a:t>
          </a:r>
          <a:endParaRPr lang="en-US" dirty="0"/>
        </a:p>
      </dgm:t>
    </dgm:pt>
    <dgm:pt modelId="{D9646F75-B8D5-4335-9012-0404D08F747D}" type="parTrans" cxnId="{7816AECC-1608-4C07-A958-3488393EFEC9}">
      <dgm:prSet/>
      <dgm:spPr/>
      <dgm:t>
        <a:bodyPr/>
        <a:lstStyle/>
        <a:p>
          <a:endParaRPr lang="en-US"/>
        </a:p>
      </dgm:t>
    </dgm:pt>
    <dgm:pt modelId="{ACEE8071-A26A-4D18-9A64-49A9B1866F21}" type="sibTrans" cxnId="{7816AECC-1608-4C07-A958-3488393EFEC9}">
      <dgm:prSet/>
      <dgm:spPr/>
      <dgm:t>
        <a:bodyPr/>
        <a:lstStyle/>
        <a:p>
          <a:endParaRPr lang="en-US"/>
        </a:p>
      </dgm:t>
    </dgm:pt>
    <dgm:pt modelId="{B8BB676D-41F3-4660-B853-F3382E8BFBDC}">
      <dgm:prSet/>
      <dgm:spPr/>
      <dgm:t>
        <a:bodyPr/>
        <a:lstStyle/>
        <a:p>
          <a:pPr rtl="0"/>
          <a:r>
            <a:rPr lang="en-US" dirty="0" smtClean="0"/>
            <a:t>Not just a different word list</a:t>
          </a:r>
          <a:endParaRPr lang="en-US" dirty="0"/>
        </a:p>
      </dgm:t>
    </dgm:pt>
    <dgm:pt modelId="{41313710-68D9-4439-887F-9B91F482AE91}" type="parTrans" cxnId="{74F899CC-66A7-45AD-A7D5-79B47C8EE87D}">
      <dgm:prSet/>
      <dgm:spPr/>
      <dgm:t>
        <a:bodyPr/>
        <a:lstStyle/>
        <a:p>
          <a:endParaRPr lang="en-US"/>
        </a:p>
      </dgm:t>
    </dgm:pt>
    <dgm:pt modelId="{188A6B10-47D7-4991-A37F-EF3762DF982B}" type="sibTrans" cxnId="{74F899CC-66A7-45AD-A7D5-79B47C8EE87D}">
      <dgm:prSet/>
      <dgm:spPr/>
      <dgm:t>
        <a:bodyPr/>
        <a:lstStyle/>
        <a:p>
          <a:endParaRPr lang="en-US"/>
        </a:p>
      </dgm:t>
    </dgm:pt>
    <dgm:pt modelId="{F9E85106-B4D4-47E8-A9A5-A3DECB059F77}" type="pres">
      <dgm:prSet presAssocID="{644CFF41-4E2D-4381-8A31-F82F162467DB}" presName="cycle" presStyleCnt="0">
        <dgm:presLayoutVars>
          <dgm:chMax val="1"/>
          <dgm:dir/>
          <dgm:animLvl val="ctr"/>
          <dgm:resizeHandles val="exact"/>
        </dgm:presLayoutVars>
      </dgm:prSet>
      <dgm:spPr/>
      <dgm:t>
        <a:bodyPr/>
        <a:lstStyle/>
        <a:p>
          <a:endParaRPr lang="en-US"/>
        </a:p>
      </dgm:t>
    </dgm:pt>
    <dgm:pt modelId="{4C12F9BC-DC18-462B-B6FD-3743AAC4FED2}" type="pres">
      <dgm:prSet presAssocID="{98BB667C-B85E-4BF6-B5F9-A2AB764CC5AC}" presName="centerShape" presStyleLbl="node0" presStyleIdx="0" presStyleCnt="1"/>
      <dgm:spPr/>
      <dgm:t>
        <a:bodyPr/>
        <a:lstStyle/>
        <a:p>
          <a:endParaRPr lang="en-US"/>
        </a:p>
      </dgm:t>
    </dgm:pt>
    <dgm:pt modelId="{F835F296-13D2-4125-9DCA-78B82C149AD6}" type="pres">
      <dgm:prSet presAssocID="{AA872E67-5858-4752-BA63-4B93468C6057}" presName="parTrans" presStyleLbl="bgSibTrans2D1" presStyleIdx="0" presStyleCnt="6"/>
      <dgm:spPr/>
      <dgm:t>
        <a:bodyPr/>
        <a:lstStyle/>
        <a:p>
          <a:endParaRPr lang="en-US"/>
        </a:p>
      </dgm:t>
    </dgm:pt>
    <dgm:pt modelId="{1E8EC5A0-424C-4FE4-A0D9-6E61C19DF975}" type="pres">
      <dgm:prSet presAssocID="{6D73F697-C1D7-4BE9-9A19-07F76D84DE4E}" presName="node" presStyleLbl="node1" presStyleIdx="0" presStyleCnt="6">
        <dgm:presLayoutVars>
          <dgm:bulletEnabled val="1"/>
        </dgm:presLayoutVars>
      </dgm:prSet>
      <dgm:spPr/>
      <dgm:t>
        <a:bodyPr/>
        <a:lstStyle/>
        <a:p>
          <a:endParaRPr lang="en-US"/>
        </a:p>
      </dgm:t>
    </dgm:pt>
    <dgm:pt modelId="{E5C4A12C-B379-4CA7-A9C3-BAC387013D14}" type="pres">
      <dgm:prSet presAssocID="{605970D5-D3FB-48D5-99FE-44766483D615}" presName="parTrans" presStyleLbl="bgSibTrans2D1" presStyleIdx="1" presStyleCnt="6"/>
      <dgm:spPr/>
      <dgm:t>
        <a:bodyPr/>
        <a:lstStyle/>
        <a:p>
          <a:endParaRPr lang="en-US"/>
        </a:p>
      </dgm:t>
    </dgm:pt>
    <dgm:pt modelId="{C54DF159-511B-40C6-A569-86E89903959C}" type="pres">
      <dgm:prSet presAssocID="{72B6E5D7-AF48-43AE-A423-9F65C118F2AB}" presName="node" presStyleLbl="node1" presStyleIdx="1" presStyleCnt="6">
        <dgm:presLayoutVars>
          <dgm:bulletEnabled val="1"/>
        </dgm:presLayoutVars>
      </dgm:prSet>
      <dgm:spPr/>
      <dgm:t>
        <a:bodyPr/>
        <a:lstStyle/>
        <a:p>
          <a:endParaRPr lang="en-US"/>
        </a:p>
      </dgm:t>
    </dgm:pt>
    <dgm:pt modelId="{C1BDFC8D-0709-46CE-A247-C100394D5B4A}" type="pres">
      <dgm:prSet presAssocID="{7604146E-BFE6-4D5A-AFA9-9B9E073DE565}" presName="parTrans" presStyleLbl="bgSibTrans2D1" presStyleIdx="2" presStyleCnt="6"/>
      <dgm:spPr/>
      <dgm:t>
        <a:bodyPr/>
        <a:lstStyle/>
        <a:p>
          <a:endParaRPr lang="en-US"/>
        </a:p>
      </dgm:t>
    </dgm:pt>
    <dgm:pt modelId="{1AE0E32B-6CE5-4B04-B52E-93F66C54C11F}" type="pres">
      <dgm:prSet presAssocID="{7B0B90AB-98F4-4081-BA26-CF220121847D}" presName="node" presStyleLbl="node1" presStyleIdx="2" presStyleCnt="6">
        <dgm:presLayoutVars>
          <dgm:bulletEnabled val="1"/>
        </dgm:presLayoutVars>
      </dgm:prSet>
      <dgm:spPr/>
      <dgm:t>
        <a:bodyPr/>
        <a:lstStyle/>
        <a:p>
          <a:endParaRPr lang="en-US"/>
        </a:p>
      </dgm:t>
    </dgm:pt>
    <dgm:pt modelId="{DFA1DB73-905A-47BB-BCD6-93596CF60427}" type="pres">
      <dgm:prSet presAssocID="{1895958E-B3AD-433F-BEF8-BCD2C6F29683}" presName="parTrans" presStyleLbl="bgSibTrans2D1" presStyleIdx="3" presStyleCnt="6"/>
      <dgm:spPr/>
      <dgm:t>
        <a:bodyPr/>
        <a:lstStyle/>
        <a:p>
          <a:endParaRPr lang="en-US"/>
        </a:p>
      </dgm:t>
    </dgm:pt>
    <dgm:pt modelId="{8D4B1DE1-394F-4004-A888-02605E1097B8}" type="pres">
      <dgm:prSet presAssocID="{B2D52CF8-4B2B-4073-874F-38288A4E004A}" presName="node" presStyleLbl="node1" presStyleIdx="3" presStyleCnt="6">
        <dgm:presLayoutVars>
          <dgm:bulletEnabled val="1"/>
        </dgm:presLayoutVars>
      </dgm:prSet>
      <dgm:spPr/>
      <dgm:t>
        <a:bodyPr/>
        <a:lstStyle/>
        <a:p>
          <a:endParaRPr lang="en-US"/>
        </a:p>
      </dgm:t>
    </dgm:pt>
    <dgm:pt modelId="{0890C262-6A59-422C-A06C-13B78639DDD4}" type="pres">
      <dgm:prSet presAssocID="{D9646F75-B8D5-4335-9012-0404D08F747D}" presName="parTrans" presStyleLbl="bgSibTrans2D1" presStyleIdx="4" presStyleCnt="6"/>
      <dgm:spPr/>
      <dgm:t>
        <a:bodyPr/>
        <a:lstStyle/>
        <a:p>
          <a:endParaRPr lang="en-US"/>
        </a:p>
      </dgm:t>
    </dgm:pt>
    <dgm:pt modelId="{343334E8-6BEC-4375-876C-47681C071F1F}" type="pres">
      <dgm:prSet presAssocID="{C5D6F1F3-C0F2-4B2D-9048-617A8489B73A}" presName="node" presStyleLbl="node1" presStyleIdx="4" presStyleCnt="6">
        <dgm:presLayoutVars>
          <dgm:bulletEnabled val="1"/>
        </dgm:presLayoutVars>
      </dgm:prSet>
      <dgm:spPr/>
      <dgm:t>
        <a:bodyPr/>
        <a:lstStyle/>
        <a:p>
          <a:endParaRPr lang="en-US"/>
        </a:p>
      </dgm:t>
    </dgm:pt>
    <dgm:pt modelId="{6E162E13-67D2-44FF-A5DD-FD954B4C69F0}" type="pres">
      <dgm:prSet presAssocID="{41313710-68D9-4439-887F-9B91F482AE91}" presName="parTrans" presStyleLbl="bgSibTrans2D1" presStyleIdx="5" presStyleCnt="6"/>
      <dgm:spPr/>
      <dgm:t>
        <a:bodyPr/>
        <a:lstStyle/>
        <a:p>
          <a:endParaRPr lang="en-US"/>
        </a:p>
      </dgm:t>
    </dgm:pt>
    <dgm:pt modelId="{BC339702-4775-4994-A16D-0EC915002CC4}" type="pres">
      <dgm:prSet presAssocID="{B8BB676D-41F3-4660-B853-F3382E8BFBDC}" presName="node" presStyleLbl="node1" presStyleIdx="5" presStyleCnt="6">
        <dgm:presLayoutVars>
          <dgm:bulletEnabled val="1"/>
        </dgm:presLayoutVars>
      </dgm:prSet>
      <dgm:spPr/>
      <dgm:t>
        <a:bodyPr/>
        <a:lstStyle/>
        <a:p>
          <a:endParaRPr lang="en-US"/>
        </a:p>
      </dgm:t>
    </dgm:pt>
  </dgm:ptLst>
  <dgm:cxnLst>
    <dgm:cxn modelId="{71AB38AC-1F5A-45A8-A4EC-C58252EC055F}" type="presOf" srcId="{B8BB676D-41F3-4660-B853-F3382E8BFBDC}" destId="{BC339702-4775-4994-A16D-0EC915002CC4}" srcOrd="0" destOrd="0" presId="urn:microsoft.com/office/officeart/2005/8/layout/radial4"/>
    <dgm:cxn modelId="{B38B23EB-787F-434E-870F-359359CC8462}" type="presOf" srcId="{AA872E67-5858-4752-BA63-4B93468C6057}" destId="{F835F296-13D2-4125-9DCA-78B82C149AD6}" srcOrd="0" destOrd="0" presId="urn:microsoft.com/office/officeart/2005/8/layout/radial4"/>
    <dgm:cxn modelId="{3E180413-8096-4FFA-9102-B9A0F4E727C5}" srcId="{98BB667C-B85E-4BF6-B5F9-A2AB764CC5AC}" destId="{B2D52CF8-4B2B-4073-874F-38288A4E004A}" srcOrd="3" destOrd="0" parTransId="{1895958E-B3AD-433F-BEF8-BCD2C6F29683}" sibTransId="{3D7B8F2B-F7FA-4609-9B92-B1728B65D318}"/>
    <dgm:cxn modelId="{55983ED6-C89D-4917-BFB1-AF3D456F4AC9}" type="presOf" srcId="{7B0B90AB-98F4-4081-BA26-CF220121847D}" destId="{1AE0E32B-6CE5-4B04-B52E-93F66C54C11F}" srcOrd="0" destOrd="0" presId="urn:microsoft.com/office/officeart/2005/8/layout/radial4"/>
    <dgm:cxn modelId="{3C2F11D0-CD8C-4822-862C-14AA07D294D3}" type="presOf" srcId="{7604146E-BFE6-4D5A-AFA9-9B9E073DE565}" destId="{C1BDFC8D-0709-46CE-A247-C100394D5B4A}" srcOrd="0" destOrd="0" presId="urn:microsoft.com/office/officeart/2005/8/layout/radial4"/>
    <dgm:cxn modelId="{981F9086-DB72-40F4-B31F-0E3D8130EFEE}" type="presOf" srcId="{D9646F75-B8D5-4335-9012-0404D08F747D}" destId="{0890C262-6A59-422C-A06C-13B78639DDD4}" srcOrd="0" destOrd="0" presId="urn:microsoft.com/office/officeart/2005/8/layout/radial4"/>
    <dgm:cxn modelId="{DB2C7BBA-B892-4410-B117-858AF9447EFC}" srcId="{98BB667C-B85E-4BF6-B5F9-A2AB764CC5AC}" destId="{72B6E5D7-AF48-43AE-A423-9F65C118F2AB}" srcOrd="1" destOrd="0" parTransId="{605970D5-D3FB-48D5-99FE-44766483D615}" sibTransId="{86516DA0-E5E1-477E-8368-F0623B4D0894}"/>
    <dgm:cxn modelId="{D0D9BC2A-C281-483B-A7AA-CBDE0F71BABE}" type="presOf" srcId="{6D73F697-C1D7-4BE9-9A19-07F76D84DE4E}" destId="{1E8EC5A0-424C-4FE4-A0D9-6E61C19DF975}" srcOrd="0" destOrd="0" presId="urn:microsoft.com/office/officeart/2005/8/layout/radial4"/>
    <dgm:cxn modelId="{D7F2A0AC-7B73-4D8D-827C-D156E099E49B}" srcId="{98BB667C-B85E-4BF6-B5F9-A2AB764CC5AC}" destId="{7B0B90AB-98F4-4081-BA26-CF220121847D}" srcOrd="2" destOrd="0" parTransId="{7604146E-BFE6-4D5A-AFA9-9B9E073DE565}" sibTransId="{1A2CDE56-D0C1-40BE-962D-A8E09DD8F085}"/>
    <dgm:cxn modelId="{3DDDD7A9-36F8-441E-A8A1-EDBFA765C91D}" type="presOf" srcId="{C5D6F1F3-C0F2-4B2D-9048-617A8489B73A}" destId="{343334E8-6BEC-4375-876C-47681C071F1F}" srcOrd="0" destOrd="0" presId="urn:microsoft.com/office/officeart/2005/8/layout/radial4"/>
    <dgm:cxn modelId="{E13F3EEF-B054-4EAC-8905-9F37E67564FF}" type="presOf" srcId="{72B6E5D7-AF48-43AE-A423-9F65C118F2AB}" destId="{C54DF159-511B-40C6-A569-86E89903959C}" srcOrd="0" destOrd="0" presId="urn:microsoft.com/office/officeart/2005/8/layout/radial4"/>
    <dgm:cxn modelId="{74F899CC-66A7-45AD-A7D5-79B47C8EE87D}" srcId="{98BB667C-B85E-4BF6-B5F9-A2AB764CC5AC}" destId="{B8BB676D-41F3-4660-B853-F3382E8BFBDC}" srcOrd="5" destOrd="0" parTransId="{41313710-68D9-4439-887F-9B91F482AE91}" sibTransId="{188A6B10-47D7-4991-A37F-EF3762DF982B}"/>
    <dgm:cxn modelId="{109263CB-4494-4495-BB43-76DC68858FF5}" type="presOf" srcId="{644CFF41-4E2D-4381-8A31-F82F162467DB}" destId="{F9E85106-B4D4-47E8-A9A5-A3DECB059F77}" srcOrd="0" destOrd="0" presId="urn:microsoft.com/office/officeart/2005/8/layout/radial4"/>
    <dgm:cxn modelId="{AE7193FE-B20B-4C98-9D8A-DB2956570B27}" srcId="{98BB667C-B85E-4BF6-B5F9-A2AB764CC5AC}" destId="{6D73F697-C1D7-4BE9-9A19-07F76D84DE4E}" srcOrd="0" destOrd="0" parTransId="{AA872E67-5858-4752-BA63-4B93468C6057}" sibTransId="{C82AB08D-6902-4FAF-9085-7659639A7AD5}"/>
    <dgm:cxn modelId="{7CD9D0FE-B239-46C9-BFB7-0E086D3D611C}" type="presOf" srcId="{1895958E-B3AD-433F-BEF8-BCD2C6F29683}" destId="{DFA1DB73-905A-47BB-BCD6-93596CF60427}" srcOrd="0" destOrd="0" presId="urn:microsoft.com/office/officeart/2005/8/layout/radial4"/>
    <dgm:cxn modelId="{CB96025C-4D5E-4124-B2A2-967D3DB4169E}" type="presOf" srcId="{B2D52CF8-4B2B-4073-874F-38288A4E004A}" destId="{8D4B1DE1-394F-4004-A888-02605E1097B8}" srcOrd="0" destOrd="0" presId="urn:microsoft.com/office/officeart/2005/8/layout/radial4"/>
    <dgm:cxn modelId="{42D8C24F-BB7D-43BD-94B2-8D7A53FE26B8}" type="presOf" srcId="{41313710-68D9-4439-887F-9B91F482AE91}" destId="{6E162E13-67D2-44FF-A5DD-FD954B4C69F0}" srcOrd="0" destOrd="0" presId="urn:microsoft.com/office/officeart/2005/8/layout/radial4"/>
    <dgm:cxn modelId="{5EFB8DE4-45DE-4D4E-89B3-DB65955F22ED}" type="presOf" srcId="{605970D5-D3FB-48D5-99FE-44766483D615}" destId="{E5C4A12C-B379-4CA7-A9C3-BAC387013D14}" srcOrd="0" destOrd="0" presId="urn:microsoft.com/office/officeart/2005/8/layout/radial4"/>
    <dgm:cxn modelId="{ECC5D203-8C5C-4609-8EF3-F7D72340F9CC}" srcId="{644CFF41-4E2D-4381-8A31-F82F162467DB}" destId="{98BB667C-B85E-4BF6-B5F9-A2AB764CC5AC}" srcOrd="0" destOrd="0" parTransId="{F75B8B32-9F96-458B-8538-368CC5A58FF3}" sibTransId="{A63561FA-DD2C-4F6F-B4FB-D5A8247E284E}"/>
    <dgm:cxn modelId="{7816AECC-1608-4C07-A958-3488393EFEC9}" srcId="{98BB667C-B85E-4BF6-B5F9-A2AB764CC5AC}" destId="{C5D6F1F3-C0F2-4B2D-9048-617A8489B73A}" srcOrd="4" destOrd="0" parTransId="{D9646F75-B8D5-4335-9012-0404D08F747D}" sibTransId="{ACEE8071-A26A-4D18-9A64-49A9B1866F21}"/>
    <dgm:cxn modelId="{D826159E-A1AF-4220-834D-4F44769931E3}" type="presOf" srcId="{98BB667C-B85E-4BF6-B5F9-A2AB764CC5AC}" destId="{4C12F9BC-DC18-462B-B6FD-3743AAC4FED2}" srcOrd="0" destOrd="0" presId="urn:microsoft.com/office/officeart/2005/8/layout/radial4"/>
    <dgm:cxn modelId="{D668FC35-6BAB-4297-95F8-EADF64DF6E89}" type="presParOf" srcId="{F9E85106-B4D4-47E8-A9A5-A3DECB059F77}" destId="{4C12F9BC-DC18-462B-B6FD-3743AAC4FED2}" srcOrd="0" destOrd="0" presId="urn:microsoft.com/office/officeart/2005/8/layout/radial4"/>
    <dgm:cxn modelId="{55BE4225-C506-4C03-B84B-791F7B7AE017}" type="presParOf" srcId="{F9E85106-B4D4-47E8-A9A5-A3DECB059F77}" destId="{F835F296-13D2-4125-9DCA-78B82C149AD6}" srcOrd="1" destOrd="0" presId="urn:microsoft.com/office/officeart/2005/8/layout/radial4"/>
    <dgm:cxn modelId="{0CDAF0F8-FD04-4E04-AF09-04CC3A99A6D9}" type="presParOf" srcId="{F9E85106-B4D4-47E8-A9A5-A3DECB059F77}" destId="{1E8EC5A0-424C-4FE4-A0D9-6E61C19DF975}" srcOrd="2" destOrd="0" presId="urn:microsoft.com/office/officeart/2005/8/layout/radial4"/>
    <dgm:cxn modelId="{693C6B39-DF87-4DBD-A197-809FC84D3C06}" type="presParOf" srcId="{F9E85106-B4D4-47E8-A9A5-A3DECB059F77}" destId="{E5C4A12C-B379-4CA7-A9C3-BAC387013D14}" srcOrd="3" destOrd="0" presId="urn:microsoft.com/office/officeart/2005/8/layout/radial4"/>
    <dgm:cxn modelId="{9EBDC927-B3EB-4B9A-B61E-B4B0F7F64E0D}" type="presParOf" srcId="{F9E85106-B4D4-47E8-A9A5-A3DECB059F77}" destId="{C54DF159-511B-40C6-A569-86E89903959C}" srcOrd="4" destOrd="0" presId="urn:microsoft.com/office/officeart/2005/8/layout/radial4"/>
    <dgm:cxn modelId="{098CBB0B-9D37-440A-A8B7-706C0E244A06}" type="presParOf" srcId="{F9E85106-B4D4-47E8-A9A5-A3DECB059F77}" destId="{C1BDFC8D-0709-46CE-A247-C100394D5B4A}" srcOrd="5" destOrd="0" presId="urn:microsoft.com/office/officeart/2005/8/layout/radial4"/>
    <dgm:cxn modelId="{7BF506E0-638A-4BE7-9DB3-5261F1D9729F}" type="presParOf" srcId="{F9E85106-B4D4-47E8-A9A5-A3DECB059F77}" destId="{1AE0E32B-6CE5-4B04-B52E-93F66C54C11F}" srcOrd="6" destOrd="0" presId="urn:microsoft.com/office/officeart/2005/8/layout/radial4"/>
    <dgm:cxn modelId="{8255586A-9F23-4A18-AF6A-76139795FA34}" type="presParOf" srcId="{F9E85106-B4D4-47E8-A9A5-A3DECB059F77}" destId="{DFA1DB73-905A-47BB-BCD6-93596CF60427}" srcOrd="7" destOrd="0" presId="urn:microsoft.com/office/officeart/2005/8/layout/radial4"/>
    <dgm:cxn modelId="{FAB2422E-66E7-4A3F-8815-D1B8886428CE}" type="presParOf" srcId="{F9E85106-B4D4-47E8-A9A5-A3DECB059F77}" destId="{8D4B1DE1-394F-4004-A888-02605E1097B8}" srcOrd="8" destOrd="0" presId="urn:microsoft.com/office/officeart/2005/8/layout/radial4"/>
    <dgm:cxn modelId="{437E9BD6-161C-45A2-A600-21121D6DB2F9}" type="presParOf" srcId="{F9E85106-B4D4-47E8-A9A5-A3DECB059F77}" destId="{0890C262-6A59-422C-A06C-13B78639DDD4}" srcOrd="9" destOrd="0" presId="urn:microsoft.com/office/officeart/2005/8/layout/radial4"/>
    <dgm:cxn modelId="{657E230D-17C8-4228-B68B-35118AA999CC}" type="presParOf" srcId="{F9E85106-B4D4-47E8-A9A5-A3DECB059F77}" destId="{343334E8-6BEC-4375-876C-47681C071F1F}" srcOrd="10" destOrd="0" presId="urn:microsoft.com/office/officeart/2005/8/layout/radial4"/>
    <dgm:cxn modelId="{A86EFD85-51D5-4DF5-83BE-F81B3EDF1F6D}" type="presParOf" srcId="{F9E85106-B4D4-47E8-A9A5-A3DECB059F77}" destId="{6E162E13-67D2-44FF-A5DD-FD954B4C69F0}" srcOrd="11" destOrd="0" presId="urn:microsoft.com/office/officeart/2005/8/layout/radial4"/>
    <dgm:cxn modelId="{C5281DE2-A762-45E9-B35D-401F9F9D5741}" type="presParOf" srcId="{F9E85106-B4D4-47E8-A9A5-A3DECB059F77}" destId="{BC339702-4775-4994-A16D-0EC915002CC4}" srcOrd="12"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F131CF7-4CAB-4C6C-831A-6F881E5E92C7}" type="doc">
      <dgm:prSet loTypeId="urn:microsoft.com/office/officeart/2005/8/layout/hProcess11" loCatId="process" qsTypeId="urn:microsoft.com/office/officeart/2005/8/quickstyle/3d1" qsCatId="3D" csTypeId="urn:microsoft.com/office/officeart/2005/8/colors/colorful1" csCatId="colorful" phldr="1"/>
      <dgm:spPr/>
      <dgm:t>
        <a:bodyPr/>
        <a:lstStyle/>
        <a:p>
          <a:endParaRPr lang="en-US"/>
        </a:p>
      </dgm:t>
    </dgm:pt>
    <dgm:pt modelId="{E2639250-2B06-4C28-A657-638B63A6E747}">
      <dgm:prSet custT="1"/>
      <dgm:spPr/>
      <dgm:t>
        <a:bodyPr/>
        <a:lstStyle/>
        <a:p>
          <a:pPr rtl="0"/>
          <a:r>
            <a:rPr lang="en-US" sz="1700" dirty="0" smtClean="0"/>
            <a:t>more than faster</a:t>
          </a:r>
          <a:endParaRPr lang="en-US" sz="1700" dirty="0"/>
        </a:p>
      </dgm:t>
    </dgm:pt>
    <dgm:pt modelId="{8A04EF66-CF98-49EE-9641-18E9CD221CBB}" type="parTrans" cxnId="{E2D3B762-4108-4322-845A-40FA1C30DD14}">
      <dgm:prSet/>
      <dgm:spPr/>
      <dgm:t>
        <a:bodyPr/>
        <a:lstStyle/>
        <a:p>
          <a:endParaRPr lang="en-US"/>
        </a:p>
      </dgm:t>
    </dgm:pt>
    <dgm:pt modelId="{8BD3B506-1CAE-4BC3-BF08-2F6622C5CC2E}" type="sibTrans" cxnId="{E2D3B762-4108-4322-845A-40FA1C30DD14}">
      <dgm:prSet/>
      <dgm:spPr/>
      <dgm:t>
        <a:bodyPr/>
        <a:lstStyle/>
        <a:p>
          <a:endParaRPr lang="en-US"/>
        </a:p>
      </dgm:t>
    </dgm:pt>
    <dgm:pt modelId="{B226105C-BE94-4A82-B608-938105ECE9D9}">
      <dgm:prSet custT="1"/>
      <dgm:spPr/>
      <dgm:t>
        <a:bodyPr/>
        <a:lstStyle/>
        <a:p>
          <a:pPr rtl="0"/>
          <a:r>
            <a:rPr lang="en-US" sz="1700" dirty="0" smtClean="0"/>
            <a:t>start where you need to</a:t>
          </a:r>
          <a:endParaRPr lang="en-US" sz="1700" dirty="0"/>
        </a:p>
      </dgm:t>
    </dgm:pt>
    <dgm:pt modelId="{23D4C8A4-83FE-44E3-8FBA-E92D81CA428C}" type="parTrans" cxnId="{5422D45A-DB2A-402E-BA65-BE75F735C54A}">
      <dgm:prSet/>
      <dgm:spPr/>
      <dgm:t>
        <a:bodyPr/>
        <a:lstStyle/>
        <a:p>
          <a:endParaRPr lang="en-US"/>
        </a:p>
      </dgm:t>
    </dgm:pt>
    <dgm:pt modelId="{AF35C1E5-EB78-4C8B-81FC-957AA1D145FD}" type="sibTrans" cxnId="{5422D45A-DB2A-402E-BA65-BE75F735C54A}">
      <dgm:prSet/>
      <dgm:spPr/>
      <dgm:t>
        <a:bodyPr/>
        <a:lstStyle/>
        <a:p>
          <a:endParaRPr lang="en-US"/>
        </a:p>
      </dgm:t>
    </dgm:pt>
    <dgm:pt modelId="{85B208CB-6836-4650-9E17-DC97076F8A6F}">
      <dgm:prSet custT="1"/>
      <dgm:spPr/>
      <dgm:t>
        <a:bodyPr/>
        <a:lstStyle/>
        <a:p>
          <a:pPr rtl="0"/>
          <a:r>
            <a:rPr lang="en-US" sz="1700" dirty="0" smtClean="0"/>
            <a:t>above grade level</a:t>
          </a:r>
          <a:endParaRPr lang="en-US" sz="1700" dirty="0"/>
        </a:p>
      </dgm:t>
    </dgm:pt>
    <dgm:pt modelId="{AFA3293E-1A66-4B42-9465-BD1ACBDD9120}" type="parTrans" cxnId="{5BE7D08A-1F9F-49CC-AC58-9017FCB1CFDD}">
      <dgm:prSet/>
      <dgm:spPr/>
      <dgm:t>
        <a:bodyPr/>
        <a:lstStyle/>
        <a:p>
          <a:endParaRPr lang="en-US"/>
        </a:p>
      </dgm:t>
    </dgm:pt>
    <dgm:pt modelId="{CB122054-C515-4843-A705-F664A544BC01}" type="sibTrans" cxnId="{5BE7D08A-1F9F-49CC-AC58-9017FCB1CFDD}">
      <dgm:prSet/>
      <dgm:spPr/>
      <dgm:t>
        <a:bodyPr/>
        <a:lstStyle/>
        <a:p>
          <a:endParaRPr lang="en-US"/>
        </a:p>
      </dgm:t>
    </dgm:pt>
    <dgm:pt modelId="{5A070BEF-6B4A-4955-9D5B-1CCCE4C1A584}">
      <dgm:prSet custT="1"/>
      <dgm:spPr/>
      <dgm:t>
        <a:bodyPr/>
        <a:lstStyle/>
        <a:p>
          <a:pPr rtl="0"/>
          <a:r>
            <a:rPr lang="en-US" sz="1700" dirty="0" smtClean="0"/>
            <a:t>problem solving</a:t>
          </a:r>
          <a:endParaRPr lang="en-US" sz="1700" dirty="0"/>
        </a:p>
      </dgm:t>
    </dgm:pt>
    <dgm:pt modelId="{47AD8905-FF61-44D4-AE76-785A95359987}" type="parTrans" cxnId="{88FCD200-A623-49AB-B464-E3A55DE276A0}">
      <dgm:prSet/>
      <dgm:spPr/>
      <dgm:t>
        <a:bodyPr/>
        <a:lstStyle/>
        <a:p>
          <a:endParaRPr lang="en-US"/>
        </a:p>
      </dgm:t>
    </dgm:pt>
    <dgm:pt modelId="{FDB2E2CB-6686-4BC7-9F2D-16291ABFA26E}" type="sibTrans" cxnId="{88FCD200-A623-49AB-B464-E3A55DE276A0}">
      <dgm:prSet/>
      <dgm:spPr/>
      <dgm:t>
        <a:bodyPr/>
        <a:lstStyle/>
        <a:p>
          <a:endParaRPr lang="en-US"/>
        </a:p>
      </dgm:t>
    </dgm:pt>
    <dgm:pt modelId="{8174EF91-757A-461E-9431-08A167EE161C}">
      <dgm:prSet custT="1"/>
      <dgm:spPr/>
      <dgm:t>
        <a:bodyPr lIns="91440" tIns="91440" rIns="91440" bIns="91440"/>
        <a:lstStyle/>
        <a:p>
          <a:pPr rtl="0"/>
          <a:r>
            <a:rPr lang="en-US" sz="1700" dirty="0" smtClean="0"/>
            <a:t>beyond standards </a:t>
          </a:r>
          <a:endParaRPr lang="en-US" sz="1700" dirty="0"/>
        </a:p>
      </dgm:t>
    </dgm:pt>
    <dgm:pt modelId="{38760CCC-7905-4F32-9512-341478520D34}" type="parTrans" cxnId="{C7DE52E9-55F1-4E42-AFCB-1205B4B1E15E}">
      <dgm:prSet/>
      <dgm:spPr/>
      <dgm:t>
        <a:bodyPr/>
        <a:lstStyle/>
        <a:p>
          <a:endParaRPr lang="en-US"/>
        </a:p>
      </dgm:t>
    </dgm:pt>
    <dgm:pt modelId="{CD50554D-A78D-4C7B-AEA2-4518DB82F3E6}" type="sibTrans" cxnId="{C7DE52E9-55F1-4E42-AFCB-1205B4B1E15E}">
      <dgm:prSet/>
      <dgm:spPr/>
      <dgm:t>
        <a:bodyPr/>
        <a:lstStyle/>
        <a:p>
          <a:endParaRPr lang="en-US"/>
        </a:p>
      </dgm:t>
    </dgm:pt>
    <dgm:pt modelId="{BFAB4388-20E9-4880-A8C0-AC1CF3F94B7C}">
      <dgm:prSet custT="1"/>
      <dgm:spPr/>
      <dgm:t>
        <a:bodyPr/>
        <a:lstStyle/>
        <a:p>
          <a:pPr rtl="0"/>
          <a:r>
            <a:rPr lang="en-US" sz="1700" dirty="0" smtClean="0"/>
            <a:t>critical thinking  </a:t>
          </a:r>
          <a:endParaRPr lang="en-US" sz="1700" dirty="0"/>
        </a:p>
      </dgm:t>
    </dgm:pt>
    <dgm:pt modelId="{EDF88F0F-3D2D-44FC-B938-6C559B07787C}" type="parTrans" cxnId="{04475076-94A5-4E0B-8370-2D7137916A5B}">
      <dgm:prSet/>
      <dgm:spPr/>
      <dgm:t>
        <a:bodyPr/>
        <a:lstStyle/>
        <a:p>
          <a:endParaRPr lang="en-US"/>
        </a:p>
      </dgm:t>
    </dgm:pt>
    <dgm:pt modelId="{511697C8-CF7C-4439-B9CC-367ED75ED7BB}" type="sibTrans" cxnId="{04475076-94A5-4E0B-8370-2D7137916A5B}">
      <dgm:prSet/>
      <dgm:spPr/>
      <dgm:t>
        <a:bodyPr/>
        <a:lstStyle/>
        <a:p>
          <a:endParaRPr lang="en-US"/>
        </a:p>
      </dgm:t>
    </dgm:pt>
    <dgm:pt modelId="{EB7C9977-75AD-4616-9494-1B96F5986D97}">
      <dgm:prSet custT="1"/>
      <dgm:spPr/>
      <dgm:t>
        <a:bodyPr/>
        <a:lstStyle/>
        <a:p>
          <a:pPr rtl="0"/>
          <a:r>
            <a:rPr lang="en-US" sz="1700" dirty="0" smtClean="0"/>
            <a:t>K–12 math in fewer years  </a:t>
          </a:r>
          <a:endParaRPr lang="en-US" sz="1700" dirty="0"/>
        </a:p>
      </dgm:t>
    </dgm:pt>
    <dgm:pt modelId="{8A499551-DAC2-43FD-AE37-26D94482AD1F}" type="parTrans" cxnId="{3C4602EE-E978-4234-83F6-A716B5B8F826}">
      <dgm:prSet/>
      <dgm:spPr/>
      <dgm:t>
        <a:bodyPr/>
        <a:lstStyle/>
        <a:p>
          <a:endParaRPr lang="en-US"/>
        </a:p>
      </dgm:t>
    </dgm:pt>
    <dgm:pt modelId="{BAD3C43D-4A97-45C3-B9BE-8204C7A558AA}" type="sibTrans" cxnId="{3C4602EE-E978-4234-83F6-A716B5B8F826}">
      <dgm:prSet/>
      <dgm:spPr/>
      <dgm:t>
        <a:bodyPr/>
        <a:lstStyle/>
        <a:p>
          <a:endParaRPr lang="en-US"/>
        </a:p>
      </dgm:t>
    </dgm:pt>
    <dgm:pt modelId="{48A028EE-32A6-4F6A-83A4-D71E502F69C4}" type="pres">
      <dgm:prSet presAssocID="{8F131CF7-4CAB-4C6C-831A-6F881E5E92C7}" presName="Name0" presStyleCnt="0">
        <dgm:presLayoutVars>
          <dgm:dir/>
          <dgm:resizeHandles val="exact"/>
        </dgm:presLayoutVars>
      </dgm:prSet>
      <dgm:spPr/>
      <dgm:t>
        <a:bodyPr/>
        <a:lstStyle/>
        <a:p>
          <a:endParaRPr lang="en-US"/>
        </a:p>
      </dgm:t>
    </dgm:pt>
    <dgm:pt modelId="{D3F664C6-04A3-403B-A757-47BDBD586F22}" type="pres">
      <dgm:prSet presAssocID="{8F131CF7-4CAB-4C6C-831A-6F881E5E92C7}" presName="arrow" presStyleLbl="bgShp" presStyleIdx="0" presStyleCnt="1"/>
      <dgm:spPr/>
    </dgm:pt>
    <dgm:pt modelId="{19B5E211-92B4-4104-9EEF-D36B4227E8F9}" type="pres">
      <dgm:prSet presAssocID="{8F131CF7-4CAB-4C6C-831A-6F881E5E92C7}" presName="points" presStyleCnt="0"/>
      <dgm:spPr/>
    </dgm:pt>
    <dgm:pt modelId="{AA2F25D4-82B0-4030-961E-C82CC7D3A684}" type="pres">
      <dgm:prSet presAssocID="{E2639250-2B06-4C28-A657-638B63A6E747}" presName="compositeA" presStyleCnt="0"/>
      <dgm:spPr/>
    </dgm:pt>
    <dgm:pt modelId="{029269FC-B745-4F72-B547-F9AFD49B18C0}" type="pres">
      <dgm:prSet presAssocID="{E2639250-2B06-4C28-A657-638B63A6E747}" presName="textA" presStyleLbl="revTx" presStyleIdx="0" presStyleCnt="7" custScaleX="82046">
        <dgm:presLayoutVars>
          <dgm:bulletEnabled val="1"/>
        </dgm:presLayoutVars>
      </dgm:prSet>
      <dgm:spPr/>
      <dgm:t>
        <a:bodyPr/>
        <a:lstStyle/>
        <a:p>
          <a:endParaRPr lang="en-US"/>
        </a:p>
      </dgm:t>
    </dgm:pt>
    <dgm:pt modelId="{CCE0B466-8CCE-4100-9053-65E2394EC2CF}" type="pres">
      <dgm:prSet presAssocID="{E2639250-2B06-4C28-A657-638B63A6E747}" presName="circleA" presStyleLbl="node1" presStyleIdx="0" presStyleCnt="7"/>
      <dgm:spPr/>
    </dgm:pt>
    <dgm:pt modelId="{A1AF9D95-8520-4A27-81F4-92835A66AEA6}" type="pres">
      <dgm:prSet presAssocID="{E2639250-2B06-4C28-A657-638B63A6E747}" presName="spaceA" presStyleCnt="0"/>
      <dgm:spPr/>
    </dgm:pt>
    <dgm:pt modelId="{655557DA-C990-4F1B-8565-CFAE147FB14D}" type="pres">
      <dgm:prSet presAssocID="{8BD3B506-1CAE-4BC3-BF08-2F6622C5CC2E}" presName="space" presStyleCnt="0"/>
      <dgm:spPr/>
    </dgm:pt>
    <dgm:pt modelId="{F9AEC39B-7692-4CD6-B471-A220BD5BD4EA}" type="pres">
      <dgm:prSet presAssocID="{B226105C-BE94-4A82-B608-938105ECE9D9}" presName="compositeB" presStyleCnt="0"/>
      <dgm:spPr/>
    </dgm:pt>
    <dgm:pt modelId="{135EC5EC-23E6-4725-81DC-D6132537B53F}" type="pres">
      <dgm:prSet presAssocID="{B226105C-BE94-4A82-B608-938105ECE9D9}" presName="textB" presStyleLbl="revTx" presStyleIdx="1" presStyleCnt="7" custScaleX="73820">
        <dgm:presLayoutVars>
          <dgm:bulletEnabled val="1"/>
        </dgm:presLayoutVars>
      </dgm:prSet>
      <dgm:spPr/>
      <dgm:t>
        <a:bodyPr/>
        <a:lstStyle/>
        <a:p>
          <a:endParaRPr lang="en-US"/>
        </a:p>
      </dgm:t>
    </dgm:pt>
    <dgm:pt modelId="{637B20ED-6723-4681-9A33-992E939CAB4C}" type="pres">
      <dgm:prSet presAssocID="{B226105C-BE94-4A82-B608-938105ECE9D9}" presName="circleB" presStyleLbl="node1" presStyleIdx="1" presStyleCnt="7"/>
      <dgm:spPr/>
    </dgm:pt>
    <dgm:pt modelId="{B0F3F00E-15E9-4990-A2B9-CD812FAB1F84}" type="pres">
      <dgm:prSet presAssocID="{B226105C-BE94-4A82-B608-938105ECE9D9}" presName="spaceB" presStyleCnt="0"/>
      <dgm:spPr/>
    </dgm:pt>
    <dgm:pt modelId="{5D450169-DB85-45C3-A9DD-E53D42815769}" type="pres">
      <dgm:prSet presAssocID="{AF35C1E5-EB78-4C8B-81FC-957AA1D145FD}" presName="space" presStyleCnt="0"/>
      <dgm:spPr/>
    </dgm:pt>
    <dgm:pt modelId="{0EBF6390-6CD6-4B9F-89A0-15C4474D9921}" type="pres">
      <dgm:prSet presAssocID="{85B208CB-6836-4650-9E17-DC97076F8A6F}" presName="compositeA" presStyleCnt="0"/>
      <dgm:spPr/>
    </dgm:pt>
    <dgm:pt modelId="{784372C0-67D4-491E-A7DB-4D5AD26B5E2A}" type="pres">
      <dgm:prSet presAssocID="{85B208CB-6836-4650-9E17-DC97076F8A6F}" presName="textA" presStyleLbl="revTx" presStyleIdx="2" presStyleCnt="7" custScaleX="87299">
        <dgm:presLayoutVars>
          <dgm:bulletEnabled val="1"/>
        </dgm:presLayoutVars>
      </dgm:prSet>
      <dgm:spPr/>
      <dgm:t>
        <a:bodyPr/>
        <a:lstStyle/>
        <a:p>
          <a:endParaRPr lang="en-US"/>
        </a:p>
      </dgm:t>
    </dgm:pt>
    <dgm:pt modelId="{A5161344-303E-4E99-BA31-1F1FF4C0CFF7}" type="pres">
      <dgm:prSet presAssocID="{85B208CB-6836-4650-9E17-DC97076F8A6F}" presName="circleA" presStyleLbl="node1" presStyleIdx="2" presStyleCnt="7"/>
      <dgm:spPr/>
    </dgm:pt>
    <dgm:pt modelId="{158E3890-8313-4A76-983D-D996A15867BE}" type="pres">
      <dgm:prSet presAssocID="{85B208CB-6836-4650-9E17-DC97076F8A6F}" presName="spaceA" presStyleCnt="0"/>
      <dgm:spPr/>
    </dgm:pt>
    <dgm:pt modelId="{5A45E32C-C3F3-4B1F-9C66-015411BA27E0}" type="pres">
      <dgm:prSet presAssocID="{CB122054-C515-4843-A705-F664A544BC01}" presName="space" presStyleCnt="0"/>
      <dgm:spPr/>
    </dgm:pt>
    <dgm:pt modelId="{164B38C9-750A-494F-9DF8-B37C69E053C2}" type="pres">
      <dgm:prSet presAssocID="{EB7C9977-75AD-4616-9494-1B96F5986D97}" presName="compositeB" presStyleCnt="0"/>
      <dgm:spPr/>
    </dgm:pt>
    <dgm:pt modelId="{267C8F05-A144-4668-895F-DEC2BBFFDC7F}" type="pres">
      <dgm:prSet presAssocID="{EB7C9977-75AD-4616-9494-1B96F5986D97}" presName="textB" presStyleLbl="revTx" presStyleIdx="3" presStyleCnt="7" custScaleX="68848">
        <dgm:presLayoutVars>
          <dgm:bulletEnabled val="1"/>
        </dgm:presLayoutVars>
      </dgm:prSet>
      <dgm:spPr/>
      <dgm:t>
        <a:bodyPr/>
        <a:lstStyle/>
        <a:p>
          <a:endParaRPr lang="en-US"/>
        </a:p>
      </dgm:t>
    </dgm:pt>
    <dgm:pt modelId="{684C1F3B-D540-456A-B419-A1FBCDB5802E}" type="pres">
      <dgm:prSet presAssocID="{EB7C9977-75AD-4616-9494-1B96F5986D97}" presName="circleB" presStyleLbl="node1" presStyleIdx="3" presStyleCnt="7"/>
      <dgm:spPr/>
    </dgm:pt>
    <dgm:pt modelId="{7F0EB5B6-9957-4440-8D31-F29C45AF7E38}" type="pres">
      <dgm:prSet presAssocID="{EB7C9977-75AD-4616-9494-1B96F5986D97}" presName="spaceB" presStyleCnt="0"/>
      <dgm:spPr/>
    </dgm:pt>
    <dgm:pt modelId="{FE858BA4-A06A-4331-B150-E35E9B69C727}" type="pres">
      <dgm:prSet presAssocID="{BAD3C43D-4A97-45C3-B9BE-8204C7A558AA}" presName="space" presStyleCnt="0"/>
      <dgm:spPr/>
    </dgm:pt>
    <dgm:pt modelId="{51CCD60E-0857-4565-9EE7-48F215D52FA7}" type="pres">
      <dgm:prSet presAssocID="{5A070BEF-6B4A-4955-9D5B-1CCCE4C1A584}" presName="compositeA" presStyleCnt="0"/>
      <dgm:spPr/>
    </dgm:pt>
    <dgm:pt modelId="{69CC53E3-2F26-4391-A7D6-6F1A11A9A9BD}" type="pres">
      <dgm:prSet presAssocID="{5A070BEF-6B4A-4955-9D5B-1CCCE4C1A584}" presName="textA" presStyleLbl="revTx" presStyleIdx="4" presStyleCnt="7" custScaleX="104643">
        <dgm:presLayoutVars>
          <dgm:bulletEnabled val="1"/>
        </dgm:presLayoutVars>
      </dgm:prSet>
      <dgm:spPr/>
      <dgm:t>
        <a:bodyPr/>
        <a:lstStyle/>
        <a:p>
          <a:endParaRPr lang="en-US"/>
        </a:p>
      </dgm:t>
    </dgm:pt>
    <dgm:pt modelId="{F7581AE5-BA56-4FAA-B445-843E29571C30}" type="pres">
      <dgm:prSet presAssocID="{5A070BEF-6B4A-4955-9D5B-1CCCE4C1A584}" presName="circleA" presStyleLbl="node1" presStyleIdx="4" presStyleCnt="7"/>
      <dgm:spPr/>
    </dgm:pt>
    <dgm:pt modelId="{42179C9B-E0AE-4883-B571-54228E752A5A}" type="pres">
      <dgm:prSet presAssocID="{5A070BEF-6B4A-4955-9D5B-1CCCE4C1A584}" presName="spaceA" presStyleCnt="0"/>
      <dgm:spPr/>
    </dgm:pt>
    <dgm:pt modelId="{06DE2D78-7DA5-445B-97B7-8437BF3908D0}" type="pres">
      <dgm:prSet presAssocID="{FDB2E2CB-6686-4BC7-9F2D-16291ABFA26E}" presName="space" presStyleCnt="0"/>
      <dgm:spPr/>
    </dgm:pt>
    <dgm:pt modelId="{3F8456EA-90F5-4615-B5D3-2311F7FC0EB5}" type="pres">
      <dgm:prSet presAssocID="{BFAB4388-20E9-4880-A8C0-AC1CF3F94B7C}" presName="compositeB" presStyleCnt="0"/>
      <dgm:spPr/>
    </dgm:pt>
    <dgm:pt modelId="{7F72D733-3EA8-44FD-9A89-4F0FD8ECBC6D}" type="pres">
      <dgm:prSet presAssocID="{BFAB4388-20E9-4880-A8C0-AC1CF3F94B7C}" presName="textB" presStyleLbl="revTx" presStyleIdx="5" presStyleCnt="7" custScaleX="99087">
        <dgm:presLayoutVars>
          <dgm:bulletEnabled val="1"/>
        </dgm:presLayoutVars>
      </dgm:prSet>
      <dgm:spPr/>
      <dgm:t>
        <a:bodyPr/>
        <a:lstStyle/>
        <a:p>
          <a:endParaRPr lang="en-US"/>
        </a:p>
      </dgm:t>
    </dgm:pt>
    <dgm:pt modelId="{A348A295-21B1-4BE3-A08C-40D96D2941F0}" type="pres">
      <dgm:prSet presAssocID="{BFAB4388-20E9-4880-A8C0-AC1CF3F94B7C}" presName="circleB" presStyleLbl="node1" presStyleIdx="5" presStyleCnt="7"/>
      <dgm:spPr/>
    </dgm:pt>
    <dgm:pt modelId="{42131375-F692-46F2-9C99-E77150432017}" type="pres">
      <dgm:prSet presAssocID="{BFAB4388-20E9-4880-A8C0-AC1CF3F94B7C}" presName="spaceB" presStyleCnt="0"/>
      <dgm:spPr/>
    </dgm:pt>
    <dgm:pt modelId="{B83199B1-90FD-41F3-BF1A-70B76B6F7B2B}" type="pres">
      <dgm:prSet presAssocID="{511697C8-CF7C-4439-B9CC-367ED75ED7BB}" presName="space" presStyleCnt="0"/>
      <dgm:spPr/>
    </dgm:pt>
    <dgm:pt modelId="{792A35E0-F024-4E40-B937-3C9CD44D4628}" type="pres">
      <dgm:prSet presAssocID="{8174EF91-757A-461E-9431-08A167EE161C}" presName="compositeA" presStyleCnt="0"/>
      <dgm:spPr/>
    </dgm:pt>
    <dgm:pt modelId="{645EEA2F-2E7B-4321-97B0-B865ECC6DD9F}" type="pres">
      <dgm:prSet presAssocID="{8174EF91-757A-461E-9431-08A167EE161C}" presName="textA" presStyleLbl="revTx" presStyleIdx="6" presStyleCnt="7" custScaleX="106693" custLinFactNeighborX="-20265">
        <dgm:presLayoutVars>
          <dgm:bulletEnabled val="1"/>
        </dgm:presLayoutVars>
      </dgm:prSet>
      <dgm:spPr/>
      <dgm:t>
        <a:bodyPr/>
        <a:lstStyle/>
        <a:p>
          <a:endParaRPr lang="en-US"/>
        </a:p>
      </dgm:t>
    </dgm:pt>
    <dgm:pt modelId="{48ED474F-B56D-4BFD-87A6-52DFCC4A64D2}" type="pres">
      <dgm:prSet presAssocID="{8174EF91-757A-461E-9431-08A167EE161C}" presName="circleA" presStyleLbl="node1" presStyleIdx="6" presStyleCnt="7"/>
      <dgm:spPr/>
    </dgm:pt>
    <dgm:pt modelId="{4E5D4697-23EA-4C41-8411-EED2E7032D35}" type="pres">
      <dgm:prSet presAssocID="{8174EF91-757A-461E-9431-08A167EE161C}" presName="spaceA" presStyleCnt="0"/>
      <dgm:spPr/>
    </dgm:pt>
  </dgm:ptLst>
  <dgm:cxnLst>
    <dgm:cxn modelId="{8E53FBF3-F48E-427B-87BE-CF1F62CA5CC6}" type="presOf" srcId="{5A070BEF-6B4A-4955-9D5B-1CCCE4C1A584}" destId="{69CC53E3-2F26-4391-A7D6-6F1A11A9A9BD}" srcOrd="0" destOrd="0" presId="urn:microsoft.com/office/officeart/2005/8/layout/hProcess11"/>
    <dgm:cxn modelId="{F6CCD450-E3F8-4538-B395-DCC4462B9587}" type="presOf" srcId="{EB7C9977-75AD-4616-9494-1B96F5986D97}" destId="{267C8F05-A144-4668-895F-DEC2BBFFDC7F}" srcOrd="0" destOrd="0" presId="urn:microsoft.com/office/officeart/2005/8/layout/hProcess11"/>
    <dgm:cxn modelId="{E2D3B762-4108-4322-845A-40FA1C30DD14}" srcId="{8F131CF7-4CAB-4C6C-831A-6F881E5E92C7}" destId="{E2639250-2B06-4C28-A657-638B63A6E747}" srcOrd="0" destOrd="0" parTransId="{8A04EF66-CF98-49EE-9641-18E9CD221CBB}" sibTransId="{8BD3B506-1CAE-4BC3-BF08-2F6622C5CC2E}"/>
    <dgm:cxn modelId="{88FCD200-A623-49AB-B464-E3A55DE276A0}" srcId="{8F131CF7-4CAB-4C6C-831A-6F881E5E92C7}" destId="{5A070BEF-6B4A-4955-9D5B-1CCCE4C1A584}" srcOrd="4" destOrd="0" parTransId="{47AD8905-FF61-44D4-AE76-785A95359987}" sibTransId="{FDB2E2CB-6686-4BC7-9F2D-16291ABFA26E}"/>
    <dgm:cxn modelId="{F4CAE820-38F6-4186-8F17-E1ED7614CA25}" type="presOf" srcId="{BFAB4388-20E9-4880-A8C0-AC1CF3F94B7C}" destId="{7F72D733-3EA8-44FD-9A89-4F0FD8ECBC6D}" srcOrd="0" destOrd="0" presId="urn:microsoft.com/office/officeart/2005/8/layout/hProcess11"/>
    <dgm:cxn modelId="{4BBBBB6F-8871-4399-B152-35D48EA2957D}" type="presOf" srcId="{8174EF91-757A-461E-9431-08A167EE161C}" destId="{645EEA2F-2E7B-4321-97B0-B865ECC6DD9F}" srcOrd="0" destOrd="0" presId="urn:microsoft.com/office/officeart/2005/8/layout/hProcess11"/>
    <dgm:cxn modelId="{9BDFC803-1991-49A7-B304-C1B76235510C}" type="presOf" srcId="{B226105C-BE94-4A82-B608-938105ECE9D9}" destId="{135EC5EC-23E6-4725-81DC-D6132537B53F}" srcOrd="0" destOrd="0" presId="urn:microsoft.com/office/officeart/2005/8/layout/hProcess11"/>
    <dgm:cxn modelId="{5422D45A-DB2A-402E-BA65-BE75F735C54A}" srcId="{8F131CF7-4CAB-4C6C-831A-6F881E5E92C7}" destId="{B226105C-BE94-4A82-B608-938105ECE9D9}" srcOrd="1" destOrd="0" parTransId="{23D4C8A4-83FE-44E3-8FBA-E92D81CA428C}" sibTransId="{AF35C1E5-EB78-4C8B-81FC-957AA1D145FD}"/>
    <dgm:cxn modelId="{073C8865-A920-4E1F-8EF9-9BB9152FE543}" type="presOf" srcId="{8F131CF7-4CAB-4C6C-831A-6F881E5E92C7}" destId="{48A028EE-32A6-4F6A-83A4-D71E502F69C4}" srcOrd="0" destOrd="0" presId="urn:microsoft.com/office/officeart/2005/8/layout/hProcess11"/>
    <dgm:cxn modelId="{F99362BF-C422-4370-AC48-ADF0055F9E62}" type="presOf" srcId="{85B208CB-6836-4650-9E17-DC97076F8A6F}" destId="{784372C0-67D4-491E-A7DB-4D5AD26B5E2A}" srcOrd="0" destOrd="0" presId="urn:microsoft.com/office/officeart/2005/8/layout/hProcess11"/>
    <dgm:cxn modelId="{04475076-94A5-4E0B-8370-2D7137916A5B}" srcId="{8F131CF7-4CAB-4C6C-831A-6F881E5E92C7}" destId="{BFAB4388-20E9-4880-A8C0-AC1CF3F94B7C}" srcOrd="5" destOrd="0" parTransId="{EDF88F0F-3D2D-44FC-B938-6C559B07787C}" sibTransId="{511697C8-CF7C-4439-B9CC-367ED75ED7BB}"/>
    <dgm:cxn modelId="{C7DE52E9-55F1-4E42-AFCB-1205B4B1E15E}" srcId="{8F131CF7-4CAB-4C6C-831A-6F881E5E92C7}" destId="{8174EF91-757A-461E-9431-08A167EE161C}" srcOrd="6" destOrd="0" parTransId="{38760CCC-7905-4F32-9512-341478520D34}" sibTransId="{CD50554D-A78D-4C7B-AEA2-4518DB82F3E6}"/>
    <dgm:cxn modelId="{3C4602EE-E978-4234-83F6-A716B5B8F826}" srcId="{8F131CF7-4CAB-4C6C-831A-6F881E5E92C7}" destId="{EB7C9977-75AD-4616-9494-1B96F5986D97}" srcOrd="3" destOrd="0" parTransId="{8A499551-DAC2-43FD-AE37-26D94482AD1F}" sibTransId="{BAD3C43D-4A97-45C3-B9BE-8204C7A558AA}"/>
    <dgm:cxn modelId="{5BE7D08A-1F9F-49CC-AC58-9017FCB1CFDD}" srcId="{8F131CF7-4CAB-4C6C-831A-6F881E5E92C7}" destId="{85B208CB-6836-4650-9E17-DC97076F8A6F}" srcOrd="2" destOrd="0" parTransId="{AFA3293E-1A66-4B42-9465-BD1ACBDD9120}" sibTransId="{CB122054-C515-4843-A705-F664A544BC01}"/>
    <dgm:cxn modelId="{C4947474-3212-4BB4-8AF5-CC6CED0F3365}" type="presOf" srcId="{E2639250-2B06-4C28-A657-638B63A6E747}" destId="{029269FC-B745-4F72-B547-F9AFD49B18C0}" srcOrd="0" destOrd="0" presId="urn:microsoft.com/office/officeart/2005/8/layout/hProcess11"/>
    <dgm:cxn modelId="{8B949FE8-1E93-4DDD-A02F-C47540C65A69}" type="presParOf" srcId="{48A028EE-32A6-4F6A-83A4-D71E502F69C4}" destId="{D3F664C6-04A3-403B-A757-47BDBD586F22}" srcOrd="0" destOrd="0" presId="urn:microsoft.com/office/officeart/2005/8/layout/hProcess11"/>
    <dgm:cxn modelId="{7DDC7796-DB77-496E-9180-91A56E26D544}" type="presParOf" srcId="{48A028EE-32A6-4F6A-83A4-D71E502F69C4}" destId="{19B5E211-92B4-4104-9EEF-D36B4227E8F9}" srcOrd="1" destOrd="0" presId="urn:microsoft.com/office/officeart/2005/8/layout/hProcess11"/>
    <dgm:cxn modelId="{33DADDB8-0CE6-4AB2-95B6-5E0BB3BFB355}" type="presParOf" srcId="{19B5E211-92B4-4104-9EEF-D36B4227E8F9}" destId="{AA2F25D4-82B0-4030-961E-C82CC7D3A684}" srcOrd="0" destOrd="0" presId="urn:microsoft.com/office/officeart/2005/8/layout/hProcess11"/>
    <dgm:cxn modelId="{A97C0F12-6831-4BE3-91A1-192D6992D7E8}" type="presParOf" srcId="{AA2F25D4-82B0-4030-961E-C82CC7D3A684}" destId="{029269FC-B745-4F72-B547-F9AFD49B18C0}" srcOrd="0" destOrd="0" presId="urn:microsoft.com/office/officeart/2005/8/layout/hProcess11"/>
    <dgm:cxn modelId="{DEE89FD0-51FA-4161-9CFF-A29E0CEC772C}" type="presParOf" srcId="{AA2F25D4-82B0-4030-961E-C82CC7D3A684}" destId="{CCE0B466-8CCE-4100-9053-65E2394EC2CF}" srcOrd="1" destOrd="0" presId="urn:microsoft.com/office/officeart/2005/8/layout/hProcess11"/>
    <dgm:cxn modelId="{A0FB561A-BBE4-4940-B67A-6851C031D710}" type="presParOf" srcId="{AA2F25D4-82B0-4030-961E-C82CC7D3A684}" destId="{A1AF9D95-8520-4A27-81F4-92835A66AEA6}" srcOrd="2" destOrd="0" presId="urn:microsoft.com/office/officeart/2005/8/layout/hProcess11"/>
    <dgm:cxn modelId="{2E898AAE-F6A6-4C12-8781-6A57D3AC08CB}" type="presParOf" srcId="{19B5E211-92B4-4104-9EEF-D36B4227E8F9}" destId="{655557DA-C990-4F1B-8565-CFAE147FB14D}" srcOrd="1" destOrd="0" presId="urn:microsoft.com/office/officeart/2005/8/layout/hProcess11"/>
    <dgm:cxn modelId="{B12A2116-A4C2-4D51-A243-25FAE1617D2F}" type="presParOf" srcId="{19B5E211-92B4-4104-9EEF-D36B4227E8F9}" destId="{F9AEC39B-7692-4CD6-B471-A220BD5BD4EA}" srcOrd="2" destOrd="0" presId="urn:microsoft.com/office/officeart/2005/8/layout/hProcess11"/>
    <dgm:cxn modelId="{B6F8B15E-89A9-408F-94CD-55B62AA4E797}" type="presParOf" srcId="{F9AEC39B-7692-4CD6-B471-A220BD5BD4EA}" destId="{135EC5EC-23E6-4725-81DC-D6132537B53F}" srcOrd="0" destOrd="0" presId="urn:microsoft.com/office/officeart/2005/8/layout/hProcess11"/>
    <dgm:cxn modelId="{E9A3DF88-145D-4018-99AD-1317EFD5F3F9}" type="presParOf" srcId="{F9AEC39B-7692-4CD6-B471-A220BD5BD4EA}" destId="{637B20ED-6723-4681-9A33-992E939CAB4C}" srcOrd="1" destOrd="0" presId="urn:microsoft.com/office/officeart/2005/8/layout/hProcess11"/>
    <dgm:cxn modelId="{00A83097-BCC2-48E0-9FE1-D37C93E3C96F}" type="presParOf" srcId="{F9AEC39B-7692-4CD6-B471-A220BD5BD4EA}" destId="{B0F3F00E-15E9-4990-A2B9-CD812FAB1F84}" srcOrd="2" destOrd="0" presId="urn:microsoft.com/office/officeart/2005/8/layout/hProcess11"/>
    <dgm:cxn modelId="{5064A2CB-CDF6-47B8-9B47-3957A3AC38AC}" type="presParOf" srcId="{19B5E211-92B4-4104-9EEF-D36B4227E8F9}" destId="{5D450169-DB85-45C3-A9DD-E53D42815769}" srcOrd="3" destOrd="0" presId="urn:microsoft.com/office/officeart/2005/8/layout/hProcess11"/>
    <dgm:cxn modelId="{86196E10-9704-434F-B8B2-71AD1EBEBA8A}" type="presParOf" srcId="{19B5E211-92B4-4104-9EEF-D36B4227E8F9}" destId="{0EBF6390-6CD6-4B9F-89A0-15C4474D9921}" srcOrd="4" destOrd="0" presId="urn:microsoft.com/office/officeart/2005/8/layout/hProcess11"/>
    <dgm:cxn modelId="{186F2279-3E38-494A-90E2-7776BB7E760C}" type="presParOf" srcId="{0EBF6390-6CD6-4B9F-89A0-15C4474D9921}" destId="{784372C0-67D4-491E-A7DB-4D5AD26B5E2A}" srcOrd="0" destOrd="0" presId="urn:microsoft.com/office/officeart/2005/8/layout/hProcess11"/>
    <dgm:cxn modelId="{0A907580-37E9-437F-AFF6-70D65F865A3F}" type="presParOf" srcId="{0EBF6390-6CD6-4B9F-89A0-15C4474D9921}" destId="{A5161344-303E-4E99-BA31-1F1FF4C0CFF7}" srcOrd="1" destOrd="0" presId="urn:microsoft.com/office/officeart/2005/8/layout/hProcess11"/>
    <dgm:cxn modelId="{FCC1EFE1-F08F-478B-A7B3-D46645A81B35}" type="presParOf" srcId="{0EBF6390-6CD6-4B9F-89A0-15C4474D9921}" destId="{158E3890-8313-4A76-983D-D996A15867BE}" srcOrd="2" destOrd="0" presId="urn:microsoft.com/office/officeart/2005/8/layout/hProcess11"/>
    <dgm:cxn modelId="{B04C4992-896A-4EBE-BCD9-D7EB07FB5173}" type="presParOf" srcId="{19B5E211-92B4-4104-9EEF-D36B4227E8F9}" destId="{5A45E32C-C3F3-4B1F-9C66-015411BA27E0}" srcOrd="5" destOrd="0" presId="urn:microsoft.com/office/officeart/2005/8/layout/hProcess11"/>
    <dgm:cxn modelId="{A6B91609-7E07-482C-9C5A-7BDDE12C5F1E}" type="presParOf" srcId="{19B5E211-92B4-4104-9EEF-D36B4227E8F9}" destId="{164B38C9-750A-494F-9DF8-B37C69E053C2}" srcOrd="6" destOrd="0" presId="urn:microsoft.com/office/officeart/2005/8/layout/hProcess11"/>
    <dgm:cxn modelId="{134D5352-6CED-4556-B001-5B6D0991B9D7}" type="presParOf" srcId="{164B38C9-750A-494F-9DF8-B37C69E053C2}" destId="{267C8F05-A144-4668-895F-DEC2BBFFDC7F}" srcOrd="0" destOrd="0" presId="urn:microsoft.com/office/officeart/2005/8/layout/hProcess11"/>
    <dgm:cxn modelId="{2A14D309-A514-497F-8521-C0D6355B5D1F}" type="presParOf" srcId="{164B38C9-750A-494F-9DF8-B37C69E053C2}" destId="{684C1F3B-D540-456A-B419-A1FBCDB5802E}" srcOrd="1" destOrd="0" presId="urn:microsoft.com/office/officeart/2005/8/layout/hProcess11"/>
    <dgm:cxn modelId="{097D07C7-1B20-4D11-8D11-A41F9A4755D8}" type="presParOf" srcId="{164B38C9-750A-494F-9DF8-B37C69E053C2}" destId="{7F0EB5B6-9957-4440-8D31-F29C45AF7E38}" srcOrd="2" destOrd="0" presId="urn:microsoft.com/office/officeart/2005/8/layout/hProcess11"/>
    <dgm:cxn modelId="{BA64BB6B-1895-433D-9570-632860522D1D}" type="presParOf" srcId="{19B5E211-92B4-4104-9EEF-D36B4227E8F9}" destId="{FE858BA4-A06A-4331-B150-E35E9B69C727}" srcOrd="7" destOrd="0" presId="urn:microsoft.com/office/officeart/2005/8/layout/hProcess11"/>
    <dgm:cxn modelId="{7AA0C587-78D4-4B79-882B-C796F065A8C4}" type="presParOf" srcId="{19B5E211-92B4-4104-9EEF-D36B4227E8F9}" destId="{51CCD60E-0857-4565-9EE7-48F215D52FA7}" srcOrd="8" destOrd="0" presId="urn:microsoft.com/office/officeart/2005/8/layout/hProcess11"/>
    <dgm:cxn modelId="{6BB4D4BC-8E44-4BA7-8322-49E6CAEE1C17}" type="presParOf" srcId="{51CCD60E-0857-4565-9EE7-48F215D52FA7}" destId="{69CC53E3-2F26-4391-A7D6-6F1A11A9A9BD}" srcOrd="0" destOrd="0" presId="urn:microsoft.com/office/officeart/2005/8/layout/hProcess11"/>
    <dgm:cxn modelId="{9F64EDB7-3F2A-4B44-8189-5E22C45B3776}" type="presParOf" srcId="{51CCD60E-0857-4565-9EE7-48F215D52FA7}" destId="{F7581AE5-BA56-4FAA-B445-843E29571C30}" srcOrd="1" destOrd="0" presId="urn:microsoft.com/office/officeart/2005/8/layout/hProcess11"/>
    <dgm:cxn modelId="{79B62CB8-8CFB-4EDD-ACC2-6142FF3F317F}" type="presParOf" srcId="{51CCD60E-0857-4565-9EE7-48F215D52FA7}" destId="{42179C9B-E0AE-4883-B571-54228E752A5A}" srcOrd="2" destOrd="0" presId="urn:microsoft.com/office/officeart/2005/8/layout/hProcess11"/>
    <dgm:cxn modelId="{895DE78F-4009-429C-AE73-0AAEDFF13226}" type="presParOf" srcId="{19B5E211-92B4-4104-9EEF-D36B4227E8F9}" destId="{06DE2D78-7DA5-445B-97B7-8437BF3908D0}" srcOrd="9" destOrd="0" presId="urn:microsoft.com/office/officeart/2005/8/layout/hProcess11"/>
    <dgm:cxn modelId="{69EA20EF-7BC6-4493-BAFA-C36EBAB740A0}" type="presParOf" srcId="{19B5E211-92B4-4104-9EEF-D36B4227E8F9}" destId="{3F8456EA-90F5-4615-B5D3-2311F7FC0EB5}" srcOrd="10" destOrd="0" presId="urn:microsoft.com/office/officeart/2005/8/layout/hProcess11"/>
    <dgm:cxn modelId="{928A934A-5563-43DB-941B-5F101E3A6940}" type="presParOf" srcId="{3F8456EA-90F5-4615-B5D3-2311F7FC0EB5}" destId="{7F72D733-3EA8-44FD-9A89-4F0FD8ECBC6D}" srcOrd="0" destOrd="0" presId="urn:microsoft.com/office/officeart/2005/8/layout/hProcess11"/>
    <dgm:cxn modelId="{3EA4A58B-ACAA-4FFC-926B-FCC70685A236}" type="presParOf" srcId="{3F8456EA-90F5-4615-B5D3-2311F7FC0EB5}" destId="{A348A295-21B1-4BE3-A08C-40D96D2941F0}" srcOrd="1" destOrd="0" presId="urn:microsoft.com/office/officeart/2005/8/layout/hProcess11"/>
    <dgm:cxn modelId="{3BE83BC9-5F34-4B23-A160-ECFEEAEDB8A0}" type="presParOf" srcId="{3F8456EA-90F5-4615-B5D3-2311F7FC0EB5}" destId="{42131375-F692-46F2-9C99-E77150432017}" srcOrd="2" destOrd="0" presId="urn:microsoft.com/office/officeart/2005/8/layout/hProcess11"/>
    <dgm:cxn modelId="{AB98E87B-1602-483E-A40E-113F33E6E80D}" type="presParOf" srcId="{19B5E211-92B4-4104-9EEF-D36B4227E8F9}" destId="{B83199B1-90FD-41F3-BF1A-70B76B6F7B2B}" srcOrd="11" destOrd="0" presId="urn:microsoft.com/office/officeart/2005/8/layout/hProcess11"/>
    <dgm:cxn modelId="{0B18FF0F-1A3E-4032-9CC1-034663F2D197}" type="presParOf" srcId="{19B5E211-92B4-4104-9EEF-D36B4227E8F9}" destId="{792A35E0-F024-4E40-B937-3C9CD44D4628}" srcOrd="12" destOrd="0" presId="urn:microsoft.com/office/officeart/2005/8/layout/hProcess11"/>
    <dgm:cxn modelId="{412D5270-C235-48ED-BE24-F006D19F96EB}" type="presParOf" srcId="{792A35E0-F024-4E40-B937-3C9CD44D4628}" destId="{645EEA2F-2E7B-4321-97B0-B865ECC6DD9F}" srcOrd="0" destOrd="0" presId="urn:microsoft.com/office/officeart/2005/8/layout/hProcess11"/>
    <dgm:cxn modelId="{261183D0-ABE0-486A-8102-4EE3134D1950}" type="presParOf" srcId="{792A35E0-F024-4E40-B937-3C9CD44D4628}" destId="{48ED474F-B56D-4BFD-87A6-52DFCC4A64D2}" srcOrd="1" destOrd="0" presId="urn:microsoft.com/office/officeart/2005/8/layout/hProcess11"/>
    <dgm:cxn modelId="{D7E41F07-6885-4B75-8D0F-5ECBE8C37B44}" type="presParOf" srcId="{792A35E0-F024-4E40-B937-3C9CD44D4628}" destId="{4E5D4697-23EA-4C41-8411-EED2E7032D35}" srcOrd="2" destOrd="0" presId="urn:microsoft.com/office/officeart/2005/8/layout/hProcess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52135B44-045B-4FC7-A7E2-C28FFBD38994}" type="doc">
      <dgm:prSet loTypeId="urn:microsoft.com/office/officeart/2005/8/layout/vList2" loCatId="list" qsTypeId="urn:microsoft.com/office/officeart/2005/8/quickstyle/3d1" qsCatId="3D" csTypeId="urn:microsoft.com/office/officeart/2005/8/colors/colorful1" csCatId="colorful"/>
      <dgm:spPr/>
      <dgm:t>
        <a:bodyPr/>
        <a:lstStyle/>
        <a:p>
          <a:endParaRPr lang="en-US"/>
        </a:p>
      </dgm:t>
    </dgm:pt>
    <dgm:pt modelId="{8100EA01-DA10-43B4-A07D-D1A47C419581}">
      <dgm:prSet/>
      <dgm:spPr/>
      <dgm:t>
        <a:bodyPr/>
        <a:lstStyle/>
        <a:p>
          <a:pPr rtl="0"/>
          <a:r>
            <a:rPr lang="en-US" dirty="0" smtClean="0"/>
            <a:t>Substantive content</a:t>
          </a:r>
          <a:endParaRPr lang="en-US" dirty="0"/>
        </a:p>
      </dgm:t>
    </dgm:pt>
    <dgm:pt modelId="{EE37017D-677C-4818-838A-D3483B840E5F}" type="parTrans" cxnId="{4CC4EDDC-8DE4-4169-9819-DA030588CB50}">
      <dgm:prSet/>
      <dgm:spPr/>
      <dgm:t>
        <a:bodyPr/>
        <a:lstStyle/>
        <a:p>
          <a:endParaRPr lang="en-US"/>
        </a:p>
      </dgm:t>
    </dgm:pt>
    <dgm:pt modelId="{4F0A0F76-0988-4159-AD77-6DC1B579C130}" type="sibTrans" cxnId="{4CC4EDDC-8DE4-4169-9819-DA030588CB50}">
      <dgm:prSet/>
      <dgm:spPr/>
      <dgm:t>
        <a:bodyPr/>
        <a:lstStyle/>
        <a:p>
          <a:endParaRPr lang="en-US"/>
        </a:p>
      </dgm:t>
    </dgm:pt>
    <dgm:pt modelId="{121F2A91-DE63-46C9-98EB-3F605C95090E}">
      <dgm:prSet/>
      <dgm:spPr/>
      <dgm:t>
        <a:bodyPr/>
        <a:lstStyle/>
        <a:p>
          <a:pPr rtl="0"/>
          <a:r>
            <a:rPr lang="en-US" dirty="0" smtClean="0"/>
            <a:t>Provision for acceleration and compression of content</a:t>
          </a:r>
          <a:endParaRPr lang="en-US" dirty="0"/>
        </a:p>
      </dgm:t>
    </dgm:pt>
    <dgm:pt modelId="{D8FAF9D6-E818-4F0D-ADE1-454442AD2979}" type="parTrans" cxnId="{BB115684-B7A4-4976-93B2-1EF61A611434}">
      <dgm:prSet/>
      <dgm:spPr/>
      <dgm:t>
        <a:bodyPr/>
        <a:lstStyle/>
        <a:p>
          <a:endParaRPr lang="en-US"/>
        </a:p>
      </dgm:t>
    </dgm:pt>
    <dgm:pt modelId="{CE1A9B03-C6A9-420D-81B2-9337227FDCBD}" type="sibTrans" cxnId="{BB115684-B7A4-4976-93B2-1EF61A611434}">
      <dgm:prSet/>
      <dgm:spPr/>
      <dgm:t>
        <a:bodyPr/>
        <a:lstStyle/>
        <a:p>
          <a:endParaRPr lang="en-US"/>
        </a:p>
      </dgm:t>
    </dgm:pt>
    <dgm:pt modelId="{913A1756-BDE7-4036-9DB5-4B3CEA29C057}">
      <dgm:prSet/>
      <dgm:spPr/>
      <dgm:t>
        <a:bodyPr/>
        <a:lstStyle/>
        <a:p>
          <a:pPr rtl="0"/>
          <a:r>
            <a:rPr lang="en-US" dirty="0" smtClean="0"/>
            <a:t>Focus on concepts</a:t>
          </a:r>
          <a:endParaRPr lang="en-US" dirty="0"/>
        </a:p>
      </dgm:t>
    </dgm:pt>
    <dgm:pt modelId="{32AA6359-D6AB-4B10-A01C-76808A28C613}" type="parTrans" cxnId="{BBA710BB-3D6B-42CC-8B54-6C6E11A6697F}">
      <dgm:prSet/>
      <dgm:spPr/>
      <dgm:t>
        <a:bodyPr/>
        <a:lstStyle/>
        <a:p>
          <a:endParaRPr lang="en-US"/>
        </a:p>
      </dgm:t>
    </dgm:pt>
    <dgm:pt modelId="{CA194FDF-7746-4527-BEA7-4EFFE1BA4777}" type="sibTrans" cxnId="{BBA710BB-3D6B-42CC-8B54-6C6E11A6697F}">
      <dgm:prSet/>
      <dgm:spPr/>
      <dgm:t>
        <a:bodyPr/>
        <a:lstStyle/>
        <a:p>
          <a:endParaRPr lang="en-US"/>
        </a:p>
      </dgm:t>
    </dgm:pt>
    <dgm:pt modelId="{6B016684-DFD1-461C-9D15-FD944CBEB9E5}">
      <dgm:prSet/>
      <dgm:spPr/>
      <dgm:t>
        <a:bodyPr/>
        <a:lstStyle/>
        <a:p>
          <a:pPr rtl="0"/>
          <a:r>
            <a:rPr lang="en-US" dirty="0" smtClean="0"/>
            <a:t>Habits of mind of the experts in the field</a:t>
          </a:r>
          <a:endParaRPr lang="en-US" dirty="0"/>
        </a:p>
      </dgm:t>
    </dgm:pt>
    <dgm:pt modelId="{201FD97E-7591-4842-A1AE-06B0D964B243}" type="parTrans" cxnId="{5FA96F94-099A-404A-89C1-B12CE1309B5A}">
      <dgm:prSet/>
      <dgm:spPr/>
      <dgm:t>
        <a:bodyPr/>
        <a:lstStyle/>
        <a:p>
          <a:endParaRPr lang="en-US"/>
        </a:p>
      </dgm:t>
    </dgm:pt>
    <dgm:pt modelId="{CF56AE11-CC89-4014-B235-F14FFD32000B}" type="sibTrans" cxnId="{5FA96F94-099A-404A-89C1-B12CE1309B5A}">
      <dgm:prSet/>
      <dgm:spPr/>
      <dgm:t>
        <a:bodyPr/>
        <a:lstStyle/>
        <a:p>
          <a:endParaRPr lang="en-US"/>
        </a:p>
      </dgm:t>
    </dgm:pt>
    <dgm:pt modelId="{0E485905-3303-40A1-8A71-85A7F860D1D0}">
      <dgm:prSet/>
      <dgm:spPr/>
      <dgm:t>
        <a:bodyPr/>
        <a:lstStyle/>
        <a:p>
          <a:pPr rtl="0"/>
          <a:r>
            <a:rPr lang="en-US" dirty="0" smtClean="0"/>
            <a:t>Development of advanced products</a:t>
          </a:r>
          <a:endParaRPr lang="en-US" dirty="0"/>
        </a:p>
      </dgm:t>
    </dgm:pt>
    <dgm:pt modelId="{BE0B41D2-FE97-491A-B8DB-B50801FFCAFB}" type="parTrans" cxnId="{514CF614-980C-45C0-ADCF-8608AF48A250}">
      <dgm:prSet/>
      <dgm:spPr/>
      <dgm:t>
        <a:bodyPr/>
        <a:lstStyle/>
        <a:p>
          <a:endParaRPr lang="en-US"/>
        </a:p>
      </dgm:t>
    </dgm:pt>
    <dgm:pt modelId="{EE2228C8-67A5-495B-A60E-F8FC6A890E5E}" type="sibTrans" cxnId="{514CF614-980C-45C0-ADCF-8608AF48A250}">
      <dgm:prSet/>
      <dgm:spPr/>
      <dgm:t>
        <a:bodyPr/>
        <a:lstStyle/>
        <a:p>
          <a:endParaRPr lang="en-US"/>
        </a:p>
      </dgm:t>
    </dgm:pt>
    <dgm:pt modelId="{75E5979B-D3E9-465C-9884-3EA0A1A6C5A2}">
      <dgm:prSet/>
      <dgm:spPr/>
      <dgm:t>
        <a:bodyPr/>
        <a:lstStyle/>
        <a:p>
          <a:pPr rtl="0"/>
          <a:r>
            <a:rPr lang="en-US" dirty="0" smtClean="0"/>
            <a:t>Opportunities for independent learning</a:t>
          </a:r>
          <a:endParaRPr lang="en-US" dirty="0"/>
        </a:p>
      </dgm:t>
    </dgm:pt>
    <dgm:pt modelId="{69B211BE-7604-4C19-ADC6-5C6DE57FCF96}" type="parTrans" cxnId="{0127C04D-E075-4E81-B295-FF0BB50932AB}">
      <dgm:prSet/>
      <dgm:spPr/>
      <dgm:t>
        <a:bodyPr/>
        <a:lstStyle/>
        <a:p>
          <a:endParaRPr lang="en-US"/>
        </a:p>
      </dgm:t>
    </dgm:pt>
    <dgm:pt modelId="{F7564CA1-FFA3-4539-8D60-A849F0A19AAB}" type="sibTrans" cxnId="{0127C04D-E075-4E81-B295-FF0BB50932AB}">
      <dgm:prSet/>
      <dgm:spPr/>
      <dgm:t>
        <a:bodyPr/>
        <a:lstStyle/>
        <a:p>
          <a:endParaRPr lang="en-US"/>
        </a:p>
      </dgm:t>
    </dgm:pt>
    <dgm:pt modelId="{39C769B6-F9A5-45BA-90BC-7E7C75D84F98}">
      <dgm:prSet/>
      <dgm:spPr/>
      <dgm:t>
        <a:bodyPr/>
        <a:lstStyle/>
        <a:p>
          <a:pPr rtl="0"/>
          <a:r>
            <a:rPr lang="en-US" dirty="0" smtClean="0"/>
            <a:t>Consistently focused use of inquiry-based instruction</a:t>
          </a:r>
          <a:endParaRPr lang="en-US" dirty="0"/>
        </a:p>
      </dgm:t>
    </dgm:pt>
    <dgm:pt modelId="{835F4BC5-8C94-4B74-AE5E-6E23B0CDCB19}" type="parTrans" cxnId="{9F69F3A5-E0B2-4110-A5AC-0709F8208CC0}">
      <dgm:prSet/>
      <dgm:spPr/>
      <dgm:t>
        <a:bodyPr/>
        <a:lstStyle/>
        <a:p>
          <a:endParaRPr lang="en-US"/>
        </a:p>
      </dgm:t>
    </dgm:pt>
    <dgm:pt modelId="{D44C8F8C-4C2A-4019-AB91-F851CD5DF5AE}" type="sibTrans" cxnId="{9F69F3A5-E0B2-4110-A5AC-0709F8208CC0}">
      <dgm:prSet/>
      <dgm:spPr/>
      <dgm:t>
        <a:bodyPr/>
        <a:lstStyle/>
        <a:p>
          <a:endParaRPr lang="en-US"/>
        </a:p>
      </dgm:t>
    </dgm:pt>
    <dgm:pt modelId="{30315773-DE66-4A42-83B2-BE84B8736CCD}" type="pres">
      <dgm:prSet presAssocID="{52135B44-045B-4FC7-A7E2-C28FFBD38994}" presName="linear" presStyleCnt="0">
        <dgm:presLayoutVars>
          <dgm:animLvl val="lvl"/>
          <dgm:resizeHandles val="exact"/>
        </dgm:presLayoutVars>
      </dgm:prSet>
      <dgm:spPr/>
      <dgm:t>
        <a:bodyPr/>
        <a:lstStyle/>
        <a:p>
          <a:endParaRPr lang="en-US"/>
        </a:p>
      </dgm:t>
    </dgm:pt>
    <dgm:pt modelId="{EBB9F266-5667-43F7-89F2-45143A1F191E}" type="pres">
      <dgm:prSet presAssocID="{8100EA01-DA10-43B4-A07D-D1A47C419581}" presName="parentText" presStyleLbl="node1" presStyleIdx="0" presStyleCnt="7">
        <dgm:presLayoutVars>
          <dgm:chMax val="0"/>
          <dgm:bulletEnabled val="1"/>
        </dgm:presLayoutVars>
      </dgm:prSet>
      <dgm:spPr/>
      <dgm:t>
        <a:bodyPr/>
        <a:lstStyle/>
        <a:p>
          <a:endParaRPr lang="en-US"/>
        </a:p>
      </dgm:t>
    </dgm:pt>
    <dgm:pt modelId="{9E8F501C-D80E-4297-B5A9-1510039E3181}" type="pres">
      <dgm:prSet presAssocID="{4F0A0F76-0988-4159-AD77-6DC1B579C130}" presName="spacer" presStyleCnt="0"/>
      <dgm:spPr/>
    </dgm:pt>
    <dgm:pt modelId="{6941FDEF-F201-4E1B-A815-869DC8AD07F2}" type="pres">
      <dgm:prSet presAssocID="{121F2A91-DE63-46C9-98EB-3F605C95090E}" presName="parentText" presStyleLbl="node1" presStyleIdx="1" presStyleCnt="7">
        <dgm:presLayoutVars>
          <dgm:chMax val="0"/>
          <dgm:bulletEnabled val="1"/>
        </dgm:presLayoutVars>
      </dgm:prSet>
      <dgm:spPr/>
      <dgm:t>
        <a:bodyPr/>
        <a:lstStyle/>
        <a:p>
          <a:endParaRPr lang="en-US"/>
        </a:p>
      </dgm:t>
    </dgm:pt>
    <dgm:pt modelId="{C88ADE23-8178-4E68-A207-B78BA613526D}" type="pres">
      <dgm:prSet presAssocID="{CE1A9B03-C6A9-420D-81B2-9337227FDCBD}" presName="spacer" presStyleCnt="0"/>
      <dgm:spPr/>
    </dgm:pt>
    <dgm:pt modelId="{D8B0F08F-DF99-4D93-9014-5C3C9C1CFA44}" type="pres">
      <dgm:prSet presAssocID="{913A1756-BDE7-4036-9DB5-4B3CEA29C057}" presName="parentText" presStyleLbl="node1" presStyleIdx="2" presStyleCnt="7">
        <dgm:presLayoutVars>
          <dgm:chMax val="0"/>
          <dgm:bulletEnabled val="1"/>
        </dgm:presLayoutVars>
      </dgm:prSet>
      <dgm:spPr/>
      <dgm:t>
        <a:bodyPr/>
        <a:lstStyle/>
        <a:p>
          <a:endParaRPr lang="en-US"/>
        </a:p>
      </dgm:t>
    </dgm:pt>
    <dgm:pt modelId="{4DC5C91A-ED80-4673-86B2-B8D4822A2A3D}" type="pres">
      <dgm:prSet presAssocID="{CA194FDF-7746-4527-BEA7-4EFFE1BA4777}" presName="spacer" presStyleCnt="0"/>
      <dgm:spPr/>
    </dgm:pt>
    <dgm:pt modelId="{A643ADFE-800E-4BDE-A909-128851EB5589}" type="pres">
      <dgm:prSet presAssocID="{6B016684-DFD1-461C-9D15-FD944CBEB9E5}" presName="parentText" presStyleLbl="node1" presStyleIdx="3" presStyleCnt="7">
        <dgm:presLayoutVars>
          <dgm:chMax val="0"/>
          <dgm:bulletEnabled val="1"/>
        </dgm:presLayoutVars>
      </dgm:prSet>
      <dgm:spPr/>
      <dgm:t>
        <a:bodyPr/>
        <a:lstStyle/>
        <a:p>
          <a:endParaRPr lang="en-US"/>
        </a:p>
      </dgm:t>
    </dgm:pt>
    <dgm:pt modelId="{CBD8EBD2-2937-44F7-8713-94B8BACD0ED1}" type="pres">
      <dgm:prSet presAssocID="{CF56AE11-CC89-4014-B235-F14FFD32000B}" presName="spacer" presStyleCnt="0"/>
      <dgm:spPr/>
    </dgm:pt>
    <dgm:pt modelId="{7741CD02-7953-4A90-BF1C-831EC6A5ABAC}" type="pres">
      <dgm:prSet presAssocID="{0E485905-3303-40A1-8A71-85A7F860D1D0}" presName="parentText" presStyleLbl="node1" presStyleIdx="4" presStyleCnt="7">
        <dgm:presLayoutVars>
          <dgm:chMax val="0"/>
          <dgm:bulletEnabled val="1"/>
        </dgm:presLayoutVars>
      </dgm:prSet>
      <dgm:spPr/>
      <dgm:t>
        <a:bodyPr/>
        <a:lstStyle/>
        <a:p>
          <a:endParaRPr lang="en-US"/>
        </a:p>
      </dgm:t>
    </dgm:pt>
    <dgm:pt modelId="{A738131B-46C9-4A69-9718-A801C05929C7}" type="pres">
      <dgm:prSet presAssocID="{EE2228C8-67A5-495B-A60E-F8FC6A890E5E}" presName="spacer" presStyleCnt="0"/>
      <dgm:spPr/>
    </dgm:pt>
    <dgm:pt modelId="{C2DB3DF2-DD7F-4BAE-8427-37130451ECC4}" type="pres">
      <dgm:prSet presAssocID="{75E5979B-D3E9-465C-9884-3EA0A1A6C5A2}" presName="parentText" presStyleLbl="node1" presStyleIdx="5" presStyleCnt="7">
        <dgm:presLayoutVars>
          <dgm:chMax val="0"/>
          <dgm:bulletEnabled val="1"/>
        </dgm:presLayoutVars>
      </dgm:prSet>
      <dgm:spPr/>
      <dgm:t>
        <a:bodyPr/>
        <a:lstStyle/>
        <a:p>
          <a:endParaRPr lang="en-US"/>
        </a:p>
      </dgm:t>
    </dgm:pt>
    <dgm:pt modelId="{04E5AF77-F044-466D-A123-38DCED01D6DB}" type="pres">
      <dgm:prSet presAssocID="{F7564CA1-FFA3-4539-8D60-A849F0A19AAB}" presName="spacer" presStyleCnt="0"/>
      <dgm:spPr/>
    </dgm:pt>
    <dgm:pt modelId="{1BAD2C4B-B69C-4A78-A282-205A889F5F2F}" type="pres">
      <dgm:prSet presAssocID="{39C769B6-F9A5-45BA-90BC-7E7C75D84F98}" presName="parentText" presStyleLbl="node1" presStyleIdx="6" presStyleCnt="7">
        <dgm:presLayoutVars>
          <dgm:chMax val="0"/>
          <dgm:bulletEnabled val="1"/>
        </dgm:presLayoutVars>
      </dgm:prSet>
      <dgm:spPr/>
      <dgm:t>
        <a:bodyPr/>
        <a:lstStyle/>
        <a:p>
          <a:endParaRPr lang="en-US"/>
        </a:p>
      </dgm:t>
    </dgm:pt>
  </dgm:ptLst>
  <dgm:cxnLst>
    <dgm:cxn modelId="{B835087E-D0C1-47EF-9FAC-6C0C84D76856}" type="presOf" srcId="{8100EA01-DA10-43B4-A07D-D1A47C419581}" destId="{EBB9F266-5667-43F7-89F2-45143A1F191E}" srcOrd="0" destOrd="0" presId="urn:microsoft.com/office/officeart/2005/8/layout/vList2"/>
    <dgm:cxn modelId="{1EE0EB74-BB1F-4FBC-9AA7-01CD6F2090ED}" type="presOf" srcId="{121F2A91-DE63-46C9-98EB-3F605C95090E}" destId="{6941FDEF-F201-4E1B-A815-869DC8AD07F2}" srcOrd="0" destOrd="0" presId="urn:microsoft.com/office/officeart/2005/8/layout/vList2"/>
    <dgm:cxn modelId="{0127C04D-E075-4E81-B295-FF0BB50932AB}" srcId="{52135B44-045B-4FC7-A7E2-C28FFBD38994}" destId="{75E5979B-D3E9-465C-9884-3EA0A1A6C5A2}" srcOrd="5" destOrd="0" parTransId="{69B211BE-7604-4C19-ADC6-5C6DE57FCF96}" sibTransId="{F7564CA1-FFA3-4539-8D60-A849F0A19AAB}"/>
    <dgm:cxn modelId="{524175D6-81A0-45EB-A668-16BBE1EC1A0D}" type="presOf" srcId="{52135B44-045B-4FC7-A7E2-C28FFBD38994}" destId="{30315773-DE66-4A42-83B2-BE84B8736CCD}" srcOrd="0" destOrd="0" presId="urn:microsoft.com/office/officeart/2005/8/layout/vList2"/>
    <dgm:cxn modelId="{E92D9C18-EB70-4EE2-95CE-DBC96BC27C13}" type="presOf" srcId="{0E485905-3303-40A1-8A71-85A7F860D1D0}" destId="{7741CD02-7953-4A90-BF1C-831EC6A5ABAC}" srcOrd="0" destOrd="0" presId="urn:microsoft.com/office/officeart/2005/8/layout/vList2"/>
    <dgm:cxn modelId="{97AFED22-A7C5-4B1A-81C0-371707087E17}" type="presOf" srcId="{6B016684-DFD1-461C-9D15-FD944CBEB9E5}" destId="{A643ADFE-800E-4BDE-A909-128851EB5589}" srcOrd="0" destOrd="0" presId="urn:microsoft.com/office/officeart/2005/8/layout/vList2"/>
    <dgm:cxn modelId="{B13CDCDA-D990-48F2-8D59-05492C2893F9}" type="presOf" srcId="{39C769B6-F9A5-45BA-90BC-7E7C75D84F98}" destId="{1BAD2C4B-B69C-4A78-A282-205A889F5F2F}" srcOrd="0" destOrd="0" presId="urn:microsoft.com/office/officeart/2005/8/layout/vList2"/>
    <dgm:cxn modelId="{9F69F3A5-E0B2-4110-A5AC-0709F8208CC0}" srcId="{52135B44-045B-4FC7-A7E2-C28FFBD38994}" destId="{39C769B6-F9A5-45BA-90BC-7E7C75D84F98}" srcOrd="6" destOrd="0" parTransId="{835F4BC5-8C94-4B74-AE5E-6E23B0CDCB19}" sibTransId="{D44C8F8C-4C2A-4019-AB91-F851CD5DF5AE}"/>
    <dgm:cxn modelId="{514CF614-980C-45C0-ADCF-8608AF48A250}" srcId="{52135B44-045B-4FC7-A7E2-C28FFBD38994}" destId="{0E485905-3303-40A1-8A71-85A7F860D1D0}" srcOrd="4" destOrd="0" parTransId="{BE0B41D2-FE97-491A-B8DB-B50801FFCAFB}" sibTransId="{EE2228C8-67A5-495B-A60E-F8FC6A890E5E}"/>
    <dgm:cxn modelId="{949A8D21-5EF6-428E-9C74-CA8D26A4224C}" type="presOf" srcId="{913A1756-BDE7-4036-9DB5-4B3CEA29C057}" destId="{D8B0F08F-DF99-4D93-9014-5C3C9C1CFA44}" srcOrd="0" destOrd="0" presId="urn:microsoft.com/office/officeart/2005/8/layout/vList2"/>
    <dgm:cxn modelId="{BB115684-B7A4-4976-93B2-1EF61A611434}" srcId="{52135B44-045B-4FC7-A7E2-C28FFBD38994}" destId="{121F2A91-DE63-46C9-98EB-3F605C95090E}" srcOrd="1" destOrd="0" parTransId="{D8FAF9D6-E818-4F0D-ADE1-454442AD2979}" sibTransId="{CE1A9B03-C6A9-420D-81B2-9337227FDCBD}"/>
    <dgm:cxn modelId="{BBA710BB-3D6B-42CC-8B54-6C6E11A6697F}" srcId="{52135B44-045B-4FC7-A7E2-C28FFBD38994}" destId="{913A1756-BDE7-4036-9DB5-4B3CEA29C057}" srcOrd="2" destOrd="0" parTransId="{32AA6359-D6AB-4B10-A01C-76808A28C613}" sibTransId="{CA194FDF-7746-4527-BEA7-4EFFE1BA4777}"/>
    <dgm:cxn modelId="{AD01BBAD-BD08-4F01-9CAA-1DB8E4CA0993}" type="presOf" srcId="{75E5979B-D3E9-465C-9884-3EA0A1A6C5A2}" destId="{C2DB3DF2-DD7F-4BAE-8427-37130451ECC4}" srcOrd="0" destOrd="0" presId="urn:microsoft.com/office/officeart/2005/8/layout/vList2"/>
    <dgm:cxn modelId="{4CC4EDDC-8DE4-4169-9819-DA030588CB50}" srcId="{52135B44-045B-4FC7-A7E2-C28FFBD38994}" destId="{8100EA01-DA10-43B4-A07D-D1A47C419581}" srcOrd="0" destOrd="0" parTransId="{EE37017D-677C-4818-838A-D3483B840E5F}" sibTransId="{4F0A0F76-0988-4159-AD77-6DC1B579C130}"/>
    <dgm:cxn modelId="{5FA96F94-099A-404A-89C1-B12CE1309B5A}" srcId="{52135B44-045B-4FC7-A7E2-C28FFBD38994}" destId="{6B016684-DFD1-461C-9D15-FD944CBEB9E5}" srcOrd="3" destOrd="0" parTransId="{201FD97E-7591-4842-A1AE-06B0D964B243}" sibTransId="{CF56AE11-CC89-4014-B235-F14FFD32000B}"/>
    <dgm:cxn modelId="{452BD59E-E329-4602-96DE-F5525CCA0296}" type="presParOf" srcId="{30315773-DE66-4A42-83B2-BE84B8736CCD}" destId="{EBB9F266-5667-43F7-89F2-45143A1F191E}" srcOrd="0" destOrd="0" presId="urn:microsoft.com/office/officeart/2005/8/layout/vList2"/>
    <dgm:cxn modelId="{314BC96A-B451-42C9-A17D-5AF5C5732DC1}" type="presParOf" srcId="{30315773-DE66-4A42-83B2-BE84B8736CCD}" destId="{9E8F501C-D80E-4297-B5A9-1510039E3181}" srcOrd="1" destOrd="0" presId="urn:microsoft.com/office/officeart/2005/8/layout/vList2"/>
    <dgm:cxn modelId="{85F4D744-9521-44B8-9F9A-B531958343C0}" type="presParOf" srcId="{30315773-DE66-4A42-83B2-BE84B8736CCD}" destId="{6941FDEF-F201-4E1B-A815-869DC8AD07F2}" srcOrd="2" destOrd="0" presId="urn:microsoft.com/office/officeart/2005/8/layout/vList2"/>
    <dgm:cxn modelId="{F9CCD035-3416-4407-934A-FC5D3C38F48C}" type="presParOf" srcId="{30315773-DE66-4A42-83B2-BE84B8736CCD}" destId="{C88ADE23-8178-4E68-A207-B78BA613526D}" srcOrd="3" destOrd="0" presId="urn:microsoft.com/office/officeart/2005/8/layout/vList2"/>
    <dgm:cxn modelId="{89CB05C0-A5E7-44CB-A391-C7136E59A40C}" type="presParOf" srcId="{30315773-DE66-4A42-83B2-BE84B8736CCD}" destId="{D8B0F08F-DF99-4D93-9014-5C3C9C1CFA44}" srcOrd="4" destOrd="0" presId="urn:microsoft.com/office/officeart/2005/8/layout/vList2"/>
    <dgm:cxn modelId="{74DB0BFF-98A7-4CCB-982B-870B0E27921A}" type="presParOf" srcId="{30315773-DE66-4A42-83B2-BE84B8736CCD}" destId="{4DC5C91A-ED80-4673-86B2-B8D4822A2A3D}" srcOrd="5" destOrd="0" presId="urn:microsoft.com/office/officeart/2005/8/layout/vList2"/>
    <dgm:cxn modelId="{2F1E1CBA-33A3-49EE-8B7C-8E7F65123A01}" type="presParOf" srcId="{30315773-DE66-4A42-83B2-BE84B8736CCD}" destId="{A643ADFE-800E-4BDE-A909-128851EB5589}" srcOrd="6" destOrd="0" presId="urn:microsoft.com/office/officeart/2005/8/layout/vList2"/>
    <dgm:cxn modelId="{5FD56F6E-5B07-4757-AACD-9380FE3958DC}" type="presParOf" srcId="{30315773-DE66-4A42-83B2-BE84B8736CCD}" destId="{CBD8EBD2-2937-44F7-8713-94B8BACD0ED1}" srcOrd="7" destOrd="0" presId="urn:microsoft.com/office/officeart/2005/8/layout/vList2"/>
    <dgm:cxn modelId="{38CB6660-47DB-46E1-B0A1-9327D2EF900E}" type="presParOf" srcId="{30315773-DE66-4A42-83B2-BE84B8736CCD}" destId="{7741CD02-7953-4A90-BF1C-831EC6A5ABAC}" srcOrd="8" destOrd="0" presId="urn:microsoft.com/office/officeart/2005/8/layout/vList2"/>
    <dgm:cxn modelId="{1236E18B-1C21-4925-BD39-59E3729E1879}" type="presParOf" srcId="{30315773-DE66-4A42-83B2-BE84B8736CCD}" destId="{A738131B-46C9-4A69-9718-A801C05929C7}" srcOrd="9" destOrd="0" presId="urn:microsoft.com/office/officeart/2005/8/layout/vList2"/>
    <dgm:cxn modelId="{BE1472B5-DC89-422B-A117-9DA2BA5DD6FF}" type="presParOf" srcId="{30315773-DE66-4A42-83B2-BE84B8736CCD}" destId="{C2DB3DF2-DD7F-4BAE-8427-37130451ECC4}" srcOrd="10" destOrd="0" presId="urn:microsoft.com/office/officeart/2005/8/layout/vList2"/>
    <dgm:cxn modelId="{CB10FACB-0BAF-4BD4-8DA3-093C5A808413}" type="presParOf" srcId="{30315773-DE66-4A42-83B2-BE84B8736CCD}" destId="{04E5AF77-F044-466D-A123-38DCED01D6DB}" srcOrd="11" destOrd="0" presId="urn:microsoft.com/office/officeart/2005/8/layout/vList2"/>
    <dgm:cxn modelId="{8C815ADB-E7F8-480C-9728-A9B9EDFF4109}" type="presParOf" srcId="{30315773-DE66-4A42-83B2-BE84B8736CCD}" destId="{1BAD2C4B-B69C-4A78-A282-205A889F5F2F}" srcOrd="1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219828A4-883E-4146-9719-BCB0DB08B8A6}" type="doc">
      <dgm:prSet loTypeId="urn:microsoft.com/office/officeart/2005/8/layout/pyramid1" loCatId="pyramid" qsTypeId="urn:microsoft.com/office/officeart/2005/8/quickstyle/3d1" qsCatId="3D" csTypeId="urn:microsoft.com/office/officeart/2005/8/colors/colorful1" csCatId="colorful" phldr="1"/>
      <dgm:spPr/>
    </dgm:pt>
    <dgm:pt modelId="{3E6F30A8-E355-4F77-A8F7-C4E883900B97}">
      <dgm:prSet phldrT="[Text]" custT="1"/>
      <dgm:spPr/>
      <dgm:t>
        <a:bodyPr/>
        <a:lstStyle/>
        <a:p>
          <a:r>
            <a:rPr lang="en-US" sz="1800" dirty="0" smtClean="0"/>
            <a:t>Create</a:t>
          </a:r>
          <a:endParaRPr lang="en-US" sz="1800" dirty="0"/>
        </a:p>
      </dgm:t>
    </dgm:pt>
    <dgm:pt modelId="{39297A6B-17AD-4E18-BDA2-6F7037FB08AA}" type="parTrans" cxnId="{821E1FE3-1FAE-4767-8158-DFF39FE4348B}">
      <dgm:prSet/>
      <dgm:spPr/>
      <dgm:t>
        <a:bodyPr/>
        <a:lstStyle/>
        <a:p>
          <a:endParaRPr lang="en-US"/>
        </a:p>
      </dgm:t>
    </dgm:pt>
    <dgm:pt modelId="{3B5E4665-9726-4816-9F8A-2A3A92EF3441}" type="sibTrans" cxnId="{821E1FE3-1FAE-4767-8158-DFF39FE4348B}">
      <dgm:prSet/>
      <dgm:spPr/>
      <dgm:t>
        <a:bodyPr/>
        <a:lstStyle/>
        <a:p>
          <a:endParaRPr lang="en-US"/>
        </a:p>
      </dgm:t>
    </dgm:pt>
    <dgm:pt modelId="{2DF04B53-F3E3-48E3-BB23-0D62D09C555E}">
      <dgm:prSet phldrT="[Text]" custT="1"/>
      <dgm:spPr/>
      <dgm:t>
        <a:bodyPr/>
        <a:lstStyle/>
        <a:p>
          <a:r>
            <a:rPr lang="en-US" sz="1800" dirty="0" smtClean="0"/>
            <a:t>Evaluate</a:t>
          </a:r>
          <a:endParaRPr lang="en-US" sz="1800" dirty="0"/>
        </a:p>
      </dgm:t>
    </dgm:pt>
    <dgm:pt modelId="{BAB88427-43B2-42A6-BE6F-99A599558009}" type="parTrans" cxnId="{0BD9A670-D7CF-4569-BE6E-3C59C626D0F3}">
      <dgm:prSet/>
      <dgm:spPr/>
      <dgm:t>
        <a:bodyPr/>
        <a:lstStyle/>
        <a:p>
          <a:endParaRPr lang="en-US"/>
        </a:p>
      </dgm:t>
    </dgm:pt>
    <dgm:pt modelId="{6FF2F756-5A0B-4FAF-A7AA-33D43E348AE0}" type="sibTrans" cxnId="{0BD9A670-D7CF-4569-BE6E-3C59C626D0F3}">
      <dgm:prSet/>
      <dgm:spPr/>
      <dgm:t>
        <a:bodyPr/>
        <a:lstStyle/>
        <a:p>
          <a:endParaRPr lang="en-US"/>
        </a:p>
      </dgm:t>
    </dgm:pt>
    <dgm:pt modelId="{4C0ED6A4-6A4E-4A1F-B740-6618B1875215}">
      <dgm:prSet phldrT="[Text]" custT="1"/>
      <dgm:spPr/>
      <dgm:t>
        <a:bodyPr/>
        <a:lstStyle/>
        <a:p>
          <a:r>
            <a:rPr lang="en-US" sz="1800" dirty="0" smtClean="0"/>
            <a:t>Analyze</a:t>
          </a:r>
          <a:endParaRPr lang="en-US" sz="1800" dirty="0"/>
        </a:p>
      </dgm:t>
    </dgm:pt>
    <dgm:pt modelId="{84AB8229-1A9F-477D-B35E-62E530B2E0EE}" type="parTrans" cxnId="{E48FDFFF-C3E9-4A1F-9092-7DBBBD472161}">
      <dgm:prSet/>
      <dgm:spPr/>
      <dgm:t>
        <a:bodyPr/>
        <a:lstStyle/>
        <a:p>
          <a:endParaRPr lang="en-US"/>
        </a:p>
      </dgm:t>
    </dgm:pt>
    <dgm:pt modelId="{B962AE7D-95BB-4A05-8F2B-F99E678E8A57}" type="sibTrans" cxnId="{E48FDFFF-C3E9-4A1F-9092-7DBBBD472161}">
      <dgm:prSet/>
      <dgm:spPr/>
      <dgm:t>
        <a:bodyPr/>
        <a:lstStyle/>
        <a:p>
          <a:endParaRPr lang="en-US"/>
        </a:p>
      </dgm:t>
    </dgm:pt>
    <dgm:pt modelId="{45C8E4CF-748A-47D6-A524-F8726BBE60AF}">
      <dgm:prSet custT="1"/>
      <dgm:spPr/>
      <dgm:t>
        <a:bodyPr/>
        <a:lstStyle/>
        <a:p>
          <a:r>
            <a:rPr lang="en-US" sz="1800" dirty="0" smtClean="0"/>
            <a:t>Apply</a:t>
          </a:r>
          <a:endParaRPr lang="en-US" sz="1800" dirty="0"/>
        </a:p>
      </dgm:t>
    </dgm:pt>
    <dgm:pt modelId="{68AA6A05-B6F6-45BF-A74A-33A30DD7D5C5}" type="parTrans" cxnId="{93E9D0ED-104B-4F50-BA28-E6B6C7083E72}">
      <dgm:prSet/>
      <dgm:spPr/>
      <dgm:t>
        <a:bodyPr/>
        <a:lstStyle/>
        <a:p>
          <a:endParaRPr lang="en-US"/>
        </a:p>
      </dgm:t>
    </dgm:pt>
    <dgm:pt modelId="{B900F470-C843-4F4D-A7F5-E673CDFB8584}" type="sibTrans" cxnId="{93E9D0ED-104B-4F50-BA28-E6B6C7083E72}">
      <dgm:prSet/>
      <dgm:spPr/>
      <dgm:t>
        <a:bodyPr/>
        <a:lstStyle/>
        <a:p>
          <a:endParaRPr lang="en-US"/>
        </a:p>
      </dgm:t>
    </dgm:pt>
    <dgm:pt modelId="{A310DEA7-724C-4370-BD3B-AE04F41D5703}">
      <dgm:prSet custT="1"/>
      <dgm:spPr/>
      <dgm:t>
        <a:bodyPr/>
        <a:lstStyle/>
        <a:p>
          <a:r>
            <a:rPr lang="en-US" sz="1800" dirty="0" smtClean="0"/>
            <a:t>Remember</a:t>
          </a:r>
          <a:endParaRPr lang="en-US" sz="1800" dirty="0"/>
        </a:p>
      </dgm:t>
    </dgm:pt>
    <dgm:pt modelId="{F9F27C3F-D7BC-4E53-9A73-20D158E6C31E}" type="parTrans" cxnId="{DC846979-9601-444B-9210-B4568A8EFCDF}">
      <dgm:prSet/>
      <dgm:spPr/>
      <dgm:t>
        <a:bodyPr/>
        <a:lstStyle/>
        <a:p>
          <a:endParaRPr lang="en-US"/>
        </a:p>
      </dgm:t>
    </dgm:pt>
    <dgm:pt modelId="{73BA8DE0-D2AB-4C71-B273-614CA2EE00F9}" type="sibTrans" cxnId="{DC846979-9601-444B-9210-B4568A8EFCDF}">
      <dgm:prSet/>
      <dgm:spPr/>
      <dgm:t>
        <a:bodyPr/>
        <a:lstStyle/>
        <a:p>
          <a:endParaRPr lang="en-US"/>
        </a:p>
      </dgm:t>
    </dgm:pt>
    <dgm:pt modelId="{C1140A39-F06E-475C-8B8F-52BC08499A4B}">
      <dgm:prSet custT="1"/>
      <dgm:spPr/>
      <dgm:t>
        <a:bodyPr/>
        <a:lstStyle/>
        <a:p>
          <a:r>
            <a:rPr lang="en-US" sz="1800" dirty="0" smtClean="0"/>
            <a:t>Understand</a:t>
          </a:r>
          <a:endParaRPr lang="en-US" sz="1800" dirty="0"/>
        </a:p>
      </dgm:t>
    </dgm:pt>
    <dgm:pt modelId="{B1BD4C91-7E59-430C-AC0E-39C43F6CD718}" type="parTrans" cxnId="{E9D0496A-EE47-458A-9C2B-E317F6C096F8}">
      <dgm:prSet/>
      <dgm:spPr/>
      <dgm:t>
        <a:bodyPr/>
        <a:lstStyle/>
        <a:p>
          <a:endParaRPr lang="en-US"/>
        </a:p>
      </dgm:t>
    </dgm:pt>
    <dgm:pt modelId="{279EB785-B7E5-4189-9767-8966672101DB}" type="sibTrans" cxnId="{E9D0496A-EE47-458A-9C2B-E317F6C096F8}">
      <dgm:prSet/>
      <dgm:spPr/>
      <dgm:t>
        <a:bodyPr/>
        <a:lstStyle/>
        <a:p>
          <a:endParaRPr lang="en-US"/>
        </a:p>
      </dgm:t>
    </dgm:pt>
    <dgm:pt modelId="{B1925D8E-0196-4254-A207-A5113489D86C}" type="pres">
      <dgm:prSet presAssocID="{219828A4-883E-4146-9719-BCB0DB08B8A6}" presName="Name0" presStyleCnt="0">
        <dgm:presLayoutVars>
          <dgm:dir/>
          <dgm:animLvl val="lvl"/>
          <dgm:resizeHandles val="exact"/>
        </dgm:presLayoutVars>
      </dgm:prSet>
      <dgm:spPr/>
    </dgm:pt>
    <dgm:pt modelId="{C79E3AB4-DC10-46B8-8D14-F60E9A1E5B54}" type="pres">
      <dgm:prSet presAssocID="{3E6F30A8-E355-4F77-A8F7-C4E883900B97}" presName="Name8" presStyleCnt="0"/>
      <dgm:spPr/>
    </dgm:pt>
    <dgm:pt modelId="{ED7A77D7-D2A5-433F-BD1A-B638DA746E7E}" type="pres">
      <dgm:prSet presAssocID="{3E6F30A8-E355-4F77-A8F7-C4E883900B97}" presName="level" presStyleLbl="node1" presStyleIdx="0" presStyleCnt="6">
        <dgm:presLayoutVars>
          <dgm:chMax val="1"/>
          <dgm:bulletEnabled val="1"/>
        </dgm:presLayoutVars>
      </dgm:prSet>
      <dgm:spPr/>
      <dgm:t>
        <a:bodyPr/>
        <a:lstStyle/>
        <a:p>
          <a:endParaRPr lang="en-US"/>
        </a:p>
      </dgm:t>
    </dgm:pt>
    <dgm:pt modelId="{DB96C835-1762-4130-8569-624C51349787}" type="pres">
      <dgm:prSet presAssocID="{3E6F30A8-E355-4F77-A8F7-C4E883900B97}" presName="levelTx" presStyleLbl="revTx" presStyleIdx="0" presStyleCnt="0">
        <dgm:presLayoutVars>
          <dgm:chMax val="1"/>
          <dgm:bulletEnabled val="1"/>
        </dgm:presLayoutVars>
      </dgm:prSet>
      <dgm:spPr/>
      <dgm:t>
        <a:bodyPr/>
        <a:lstStyle/>
        <a:p>
          <a:endParaRPr lang="en-US"/>
        </a:p>
      </dgm:t>
    </dgm:pt>
    <dgm:pt modelId="{7735F109-DF36-41D0-8AAC-B746081412BC}" type="pres">
      <dgm:prSet presAssocID="{2DF04B53-F3E3-48E3-BB23-0D62D09C555E}" presName="Name8" presStyleCnt="0"/>
      <dgm:spPr/>
    </dgm:pt>
    <dgm:pt modelId="{0BCA4925-95B9-4473-8599-2AF35CAEFC00}" type="pres">
      <dgm:prSet presAssocID="{2DF04B53-F3E3-48E3-BB23-0D62D09C555E}" presName="level" presStyleLbl="node1" presStyleIdx="1" presStyleCnt="6">
        <dgm:presLayoutVars>
          <dgm:chMax val="1"/>
          <dgm:bulletEnabled val="1"/>
        </dgm:presLayoutVars>
      </dgm:prSet>
      <dgm:spPr/>
      <dgm:t>
        <a:bodyPr/>
        <a:lstStyle/>
        <a:p>
          <a:endParaRPr lang="en-US"/>
        </a:p>
      </dgm:t>
    </dgm:pt>
    <dgm:pt modelId="{07F985D4-07B1-4E2D-96BF-D16A9BA329CE}" type="pres">
      <dgm:prSet presAssocID="{2DF04B53-F3E3-48E3-BB23-0D62D09C555E}" presName="levelTx" presStyleLbl="revTx" presStyleIdx="0" presStyleCnt="0">
        <dgm:presLayoutVars>
          <dgm:chMax val="1"/>
          <dgm:bulletEnabled val="1"/>
        </dgm:presLayoutVars>
      </dgm:prSet>
      <dgm:spPr/>
      <dgm:t>
        <a:bodyPr/>
        <a:lstStyle/>
        <a:p>
          <a:endParaRPr lang="en-US"/>
        </a:p>
      </dgm:t>
    </dgm:pt>
    <dgm:pt modelId="{4D9A117F-2568-4857-97F7-1A9B83D1B9B2}" type="pres">
      <dgm:prSet presAssocID="{4C0ED6A4-6A4E-4A1F-B740-6618B1875215}" presName="Name8" presStyleCnt="0"/>
      <dgm:spPr/>
    </dgm:pt>
    <dgm:pt modelId="{4F30FDA6-CDFC-4B93-B6B1-E6B19E2CDF61}" type="pres">
      <dgm:prSet presAssocID="{4C0ED6A4-6A4E-4A1F-B740-6618B1875215}" presName="level" presStyleLbl="node1" presStyleIdx="2" presStyleCnt="6">
        <dgm:presLayoutVars>
          <dgm:chMax val="1"/>
          <dgm:bulletEnabled val="1"/>
        </dgm:presLayoutVars>
      </dgm:prSet>
      <dgm:spPr/>
      <dgm:t>
        <a:bodyPr/>
        <a:lstStyle/>
        <a:p>
          <a:endParaRPr lang="en-US"/>
        </a:p>
      </dgm:t>
    </dgm:pt>
    <dgm:pt modelId="{DF3442BE-ACDB-44F2-8975-A58C32EAC157}" type="pres">
      <dgm:prSet presAssocID="{4C0ED6A4-6A4E-4A1F-B740-6618B1875215}" presName="levelTx" presStyleLbl="revTx" presStyleIdx="0" presStyleCnt="0">
        <dgm:presLayoutVars>
          <dgm:chMax val="1"/>
          <dgm:bulletEnabled val="1"/>
        </dgm:presLayoutVars>
      </dgm:prSet>
      <dgm:spPr/>
      <dgm:t>
        <a:bodyPr/>
        <a:lstStyle/>
        <a:p>
          <a:endParaRPr lang="en-US"/>
        </a:p>
      </dgm:t>
    </dgm:pt>
    <dgm:pt modelId="{8F227E3F-BBEC-4A4E-8977-74D269C12C39}" type="pres">
      <dgm:prSet presAssocID="{45C8E4CF-748A-47D6-A524-F8726BBE60AF}" presName="Name8" presStyleCnt="0"/>
      <dgm:spPr/>
    </dgm:pt>
    <dgm:pt modelId="{6B4535E2-8647-416E-873C-187B105B6AAB}" type="pres">
      <dgm:prSet presAssocID="{45C8E4CF-748A-47D6-A524-F8726BBE60AF}" presName="level" presStyleLbl="node1" presStyleIdx="3" presStyleCnt="6">
        <dgm:presLayoutVars>
          <dgm:chMax val="1"/>
          <dgm:bulletEnabled val="1"/>
        </dgm:presLayoutVars>
      </dgm:prSet>
      <dgm:spPr/>
      <dgm:t>
        <a:bodyPr/>
        <a:lstStyle/>
        <a:p>
          <a:endParaRPr lang="en-US"/>
        </a:p>
      </dgm:t>
    </dgm:pt>
    <dgm:pt modelId="{C26F037C-CF3A-487E-AAD6-7BDB2BDF5DB2}" type="pres">
      <dgm:prSet presAssocID="{45C8E4CF-748A-47D6-A524-F8726BBE60AF}" presName="levelTx" presStyleLbl="revTx" presStyleIdx="0" presStyleCnt="0">
        <dgm:presLayoutVars>
          <dgm:chMax val="1"/>
          <dgm:bulletEnabled val="1"/>
        </dgm:presLayoutVars>
      </dgm:prSet>
      <dgm:spPr/>
      <dgm:t>
        <a:bodyPr/>
        <a:lstStyle/>
        <a:p>
          <a:endParaRPr lang="en-US"/>
        </a:p>
      </dgm:t>
    </dgm:pt>
    <dgm:pt modelId="{FD89EBED-ABC6-4C1E-B06B-2C569A1DBE45}" type="pres">
      <dgm:prSet presAssocID="{C1140A39-F06E-475C-8B8F-52BC08499A4B}" presName="Name8" presStyleCnt="0"/>
      <dgm:spPr/>
    </dgm:pt>
    <dgm:pt modelId="{B3FD7CE5-7069-4AF8-AC49-F6CF32DAC39D}" type="pres">
      <dgm:prSet presAssocID="{C1140A39-F06E-475C-8B8F-52BC08499A4B}" presName="level" presStyleLbl="node1" presStyleIdx="4" presStyleCnt="6">
        <dgm:presLayoutVars>
          <dgm:chMax val="1"/>
          <dgm:bulletEnabled val="1"/>
        </dgm:presLayoutVars>
      </dgm:prSet>
      <dgm:spPr/>
      <dgm:t>
        <a:bodyPr/>
        <a:lstStyle/>
        <a:p>
          <a:endParaRPr lang="en-US"/>
        </a:p>
      </dgm:t>
    </dgm:pt>
    <dgm:pt modelId="{B1F0FA1A-786C-4253-A200-6C9D9EE993E9}" type="pres">
      <dgm:prSet presAssocID="{C1140A39-F06E-475C-8B8F-52BC08499A4B}" presName="levelTx" presStyleLbl="revTx" presStyleIdx="0" presStyleCnt="0">
        <dgm:presLayoutVars>
          <dgm:chMax val="1"/>
          <dgm:bulletEnabled val="1"/>
        </dgm:presLayoutVars>
      </dgm:prSet>
      <dgm:spPr/>
      <dgm:t>
        <a:bodyPr/>
        <a:lstStyle/>
        <a:p>
          <a:endParaRPr lang="en-US"/>
        </a:p>
      </dgm:t>
    </dgm:pt>
    <dgm:pt modelId="{922D6574-7EC2-4077-B2FA-DBACD96F4829}" type="pres">
      <dgm:prSet presAssocID="{A310DEA7-724C-4370-BD3B-AE04F41D5703}" presName="Name8" presStyleCnt="0"/>
      <dgm:spPr/>
    </dgm:pt>
    <dgm:pt modelId="{BBD03A2C-34E0-4195-B5F5-EEFEB36674DF}" type="pres">
      <dgm:prSet presAssocID="{A310DEA7-724C-4370-BD3B-AE04F41D5703}" presName="level" presStyleLbl="node1" presStyleIdx="5" presStyleCnt="6">
        <dgm:presLayoutVars>
          <dgm:chMax val="1"/>
          <dgm:bulletEnabled val="1"/>
        </dgm:presLayoutVars>
      </dgm:prSet>
      <dgm:spPr/>
      <dgm:t>
        <a:bodyPr/>
        <a:lstStyle/>
        <a:p>
          <a:endParaRPr lang="en-US"/>
        </a:p>
      </dgm:t>
    </dgm:pt>
    <dgm:pt modelId="{6EDADEE0-CA1A-46D1-8700-57ADA57DB622}" type="pres">
      <dgm:prSet presAssocID="{A310DEA7-724C-4370-BD3B-AE04F41D5703}" presName="levelTx" presStyleLbl="revTx" presStyleIdx="0" presStyleCnt="0">
        <dgm:presLayoutVars>
          <dgm:chMax val="1"/>
          <dgm:bulletEnabled val="1"/>
        </dgm:presLayoutVars>
      </dgm:prSet>
      <dgm:spPr/>
      <dgm:t>
        <a:bodyPr/>
        <a:lstStyle/>
        <a:p>
          <a:endParaRPr lang="en-US"/>
        </a:p>
      </dgm:t>
    </dgm:pt>
  </dgm:ptLst>
  <dgm:cxnLst>
    <dgm:cxn modelId="{821E1FE3-1FAE-4767-8158-DFF39FE4348B}" srcId="{219828A4-883E-4146-9719-BCB0DB08B8A6}" destId="{3E6F30A8-E355-4F77-A8F7-C4E883900B97}" srcOrd="0" destOrd="0" parTransId="{39297A6B-17AD-4E18-BDA2-6F7037FB08AA}" sibTransId="{3B5E4665-9726-4816-9F8A-2A3A92EF3441}"/>
    <dgm:cxn modelId="{52ED035B-8021-4198-B212-D6A3918E5EBC}" type="presOf" srcId="{C1140A39-F06E-475C-8B8F-52BC08499A4B}" destId="{B3FD7CE5-7069-4AF8-AC49-F6CF32DAC39D}" srcOrd="0" destOrd="0" presId="urn:microsoft.com/office/officeart/2005/8/layout/pyramid1"/>
    <dgm:cxn modelId="{E4D2CFDD-5E57-439C-B545-AF65BFCA58E4}" type="presOf" srcId="{2DF04B53-F3E3-48E3-BB23-0D62D09C555E}" destId="{07F985D4-07B1-4E2D-96BF-D16A9BA329CE}" srcOrd="1" destOrd="0" presId="urn:microsoft.com/office/officeart/2005/8/layout/pyramid1"/>
    <dgm:cxn modelId="{93E9D0ED-104B-4F50-BA28-E6B6C7083E72}" srcId="{219828A4-883E-4146-9719-BCB0DB08B8A6}" destId="{45C8E4CF-748A-47D6-A524-F8726BBE60AF}" srcOrd="3" destOrd="0" parTransId="{68AA6A05-B6F6-45BF-A74A-33A30DD7D5C5}" sibTransId="{B900F470-C843-4F4D-A7F5-E673CDFB8584}"/>
    <dgm:cxn modelId="{2F9C5ABA-0380-47AF-B6F8-54D541E634D6}" type="presOf" srcId="{C1140A39-F06E-475C-8B8F-52BC08499A4B}" destId="{B1F0FA1A-786C-4253-A200-6C9D9EE993E9}" srcOrd="1" destOrd="0" presId="urn:microsoft.com/office/officeart/2005/8/layout/pyramid1"/>
    <dgm:cxn modelId="{E48FDFFF-C3E9-4A1F-9092-7DBBBD472161}" srcId="{219828A4-883E-4146-9719-BCB0DB08B8A6}" destId="{4C0ED6A4-6A4E-4A1F-B740-6618B1875215}" srcOrd="2" destOrd="0" parTransId="{84AB8229-1A9F-477D-B35E-62E530B2E0EE}" sibTransId="{B962AE7D-95BB-4A05-8F2B-F99E678E8A57}"/>
    <dgm:cxn modelId="{DC846979-9601-444B-9210-B4568A8EFCDF}" srcId="{219828A4-883E-4146-9719-BCB0DB08B8A6}" destId="{A310DEA7-724C-4370-BD3B-AE04F41D5703}" srcOrd="5" destOrd="0" parTransId="{F9F27C3F-D7BC-4E53-9A73-20D158E6C31E}" sibTransId="{73BA8DE0-D2AB-4C71-B273-614CA2EE00F9}"/>
    <dgm:cxn modelId="{3F5A334D-4615-435B-8679-181BF3E94EC5}" type="presOf" srcId="{2DF04B53-F3E3-48E3-BB23-0D62D09C555E}" destId="{0BCA4925-95B9-4473-8599-2AF35CAEFC00}" srcOrd="0" destOrd="0" presId="urn:microsoft.com/office/officeart/2005/8/layout/pyramid1"/>
    <dgm:cxn modelId="{46AD8C01-6FFA-49BC-96DD-470E35BEB2CC}" type="presOf" srcId="{A310DEA7-724C-4370-BD3B-AE04F41D5703}" destId="{BBD03A2C-34E0-4195-B5F5-EEFEB36674DF}" srcOrd="0" destOrd="0" presId="urn:microsoft.com/office/officeart/2005/8/layout/pyramid1"/>
    <dgm:cxn modelId="{2C960A52-A9C9-484A-8258-085225EA01C6}" type="presOf" srcId="{4C0ED6A4-6A4E-4A1F-B740-6618B1875215}" destId="{4F30FDA6-CDFC-4B93-B6B1-E6B19E2CDF61}" srcOrd="0" destOrd="0" presId="urn:microsoft.com/office/officeart/2005/8/layout/pyramid1"/>
    <dgm:cxn modelId="{72A6D15A-D874-4294-A624-FE4A194BCF20}" type="presOf" srcId="{45C8E4CF-748A-47D6-A524-F8726BBE60AF}" destId="{6B4535E2-8647-416E-873C-187B105B6AAB}" srcOrd="0" destOrd="0" presId="urn:microsoft.com/office/officeart/2005/8/layout/pyramid1"/>
    <dgm:cxn modelId="{5C7EFC77-297E-465B-977F-8FECDCA60220}" type="presOf" srcId="{3E6F30A8-E355-4F77-A8F7-C4E883900B97}" destId="{DB96C835-1762-4130-8569-624C51349787}" srcOrd="1" destOrd="0" presId="urn:microsoft.com/office/officeart/2005/8/layout/pyramid1"/>
    <dgm:cxn modelId="{E9D0496A-EE47-458A-9C2B-E317F6C096F8}" srcId="{219828A4-883E-4146-9719-BCB0DB08B8A6}" destId="{C1140A39-F06E-475C-8B8F-52BC08499A4B}" srcOrd="4" destOrd="0" parTransId="{B1BD4C91-7E59-430C-AC0E-39C43F6CD718}" sibTransId="{279EB785-B7E5-4189-9767-8966672101DB}"/>
    <dgm:cxn modelId="{12106B8F-3A50-42B7-A6A6-60F90D0EA062}" type="presOf" srcId="{4C0ED6A4-6A4E-4A1F-B740-6618B1875215}" destId="{DF3442BE-ACDB-44F2-8975-A58C32EAC157}" srcOrd="1" destOrd="0" presId="urn:microsoft.com/office/officeart/2005/8/layout/pyramid1"/>
    <dgm:cxn modelId="{0BD9A670-D7CF-4569-BE6E-3C59C626D0F3}" srcId="{219828A4-883E-4146-9719-BCB0DB08B8A6}" destId="{2DF04B53-F3E3-48E3-BB23-0D62D09C555E}" srcOrd="1" destOrd="0" parTransId="{BAB88427-43B2-42A6-BE6F-99A599558009}" sibTransId="{6FF2F756-5A0B-4FAF-A7AA-33D43E348AE0}"/>
    <dgm:cxn modelId="{EECDA0CB-0E77-43DE-8C2A-CCA596B37AA5}" type="presOf" srcId="{219828A4-883E-4146-9719-BCB0DB08B8A6}" destId="{B1925D8E-0196-4254-A207-A5113489D86C}" srcOrd="0" destOrd="0" presId="urn:microsoft.com/office/officeart/2005/8/layout/pyramid1"/>
    <dgm:cxn modelId="{82622FBE-7BC0-4547-8BE3-AB9A8640C33E}" type="presOf" srcId="{3E6F30A8-E355-4F77-A8F7-C4E883900B97}" destId="{ED7A77D7-D2A5-433F-BD1A-B638DA746E7E}" srcOrd="0" destOrd="0" presId="urn:microsoft.com/office/officeart/2005/8/layout/pyramid1"/>
    <dgm:cxn modelId="{D1CC1596-6C31-462B-A9C1-0E8513C65A2B}" type="presOf" srcId="{A310DEA7-724C-4370-BD3B-AE04F41D5703}" destId="{6EDADEE0-CA1A-46D1-8700-57ADA57DB622}" srcOrd="1" destOrd="0" presId="urn:microsoft.com/office/officeart/2005/8/layout/pyramid1"/>
    <dgm:cxn modelId="{4F62E39A-4368-454A-A221-1EE18606F6E8}" type="presOf" srcId="{45C8E4CF-748A-47D6-A524-F8726BBE60AF}" destId="{C26F037C-CF3A-487E-AAD6-7BDB2BDF5DB2}" srcOrd="1" destOrd="0" presId="urn:microsoft.com/office/officeart/2005/8/layout/pyramid1"/>
    <dgm:cxn modelId="{FC09FBCF-66B0-447D-B719-2427CD2E6FBC}" type="presParOf" srcId="{B1925D8E-0196-4254-A207-A5113489D86C}" destId="{C79E3AB4-DC10-46B8-8D14-F60E9A1E5B54}" srcOrd="0" destOrd="0" presId="urn:microsoft.com/office/officeart/2005/8/layout/pyramid1"/>
    <dgm:cxn modelId="{BF351D1F-B979-4CB4-8C2F-15C45405E406}" type="presParOf" srcId="{C79E3AB4-DC10-46B8-8D14-F60E9A1E5B54}" destId="{ED7A77D7-D2A5-433F-BD1A-B638DA746E7E}" srcOrd="0" destOrd="0" presId="urn:microsoft.com/office/officeart/2005/8/layout/pyramid1"/>
    <dgm:cxn modelId="{9838F44D-B3B8-4FEA-AD54-C6B296788257}" type="presParOf" srcId="{C79E3AB4-DC10-46B8-8D14-F60E9A1E5B54}" destId="{DB96C835-1762-4130-8569-624C51349787}" srcOrd="1" destOrd="0" presId="urn:microsoft.com/office/officeart/2005/8/layout/pyramid1"/>
    <dgm:cxn modelId="{9C7716B6-D44A-4AA1-BD42-DD190778F37B}" type="presParOf" srcId="{B1925D8E-0196-4254-A207-A5113489D86C}" destId="{7735F109-DF36-41D0-8AAC-B746081412BC}" srcOrd="1" destOrd="0" presId="urn:microsoft.com/office/officeart/2005/8/layout/pyramid1"/>
    <dgm:cxn modelId="{3D1D96D4-8AF9-47DA-8EEF-130115814CA9}" type="presParOf" srcId="{7735F109-DF36-41D0-8AAC-B746081412BC}" destId="{0BCA4925-95B9-4473-8599-2AF35CAEFC00}" srcOrd="0" destOrd="0" presId="urn:microsoft.com/office/officeart/2005/8/layout/pyramid1"/>
    <dgm:cxn modelId="{6DB10DC9-594F-4B97-8116-0AA9868E2BEF}" type="presParOf" srcId="{7735F109-DF36-41D0-8AAC-B746081412BC}" destId="{07F985D4-07B1-4E2D-96BF-D16A9BA329CE}" srcOrd="1" destOrd="0" presId="urn:microsoft.com/office/officeart/2005/8/layout/pyramid1"/>
    <dgm:cxn modelId="{42C583FC-E67B-4D2F-A1B0-FC19DC73781B}" type="presParOf" srcId="{B1925D8E-0196-4254-A207-A5113489D86C}" destId="{4D9A117F-2568-4857-97F7-1A9B83D1B9B2}" srcOrd="2" destOrd="0" presId="urn:microsoft.com/office/officeart/2005/8/layout/pyramid1"/>
    <dgm:cxn modelId="{ADBC8FE3-0B47-4FAB-993A-0AF0557E8264}" type="presParOf" srcId="{4D9A117F-2568-4857-97F7-1A9B83D1B9B2}" destId="{4F30FDA6-CDFC-4B93-B6B1-E6B19E2CDF61}" srcOrd="0" destOrd="0" presId="urn:microsoft.com/office/officeart/2005/8/layout/pyramid1"/>
    <dgm:cxn modelId="{69D3E4EC-6846-4D7A-ACCF-8F0EB1719DD5}" type="presParOf" srcId="{4D9A117F-2568-4857-97F7-1A9B83D1B9B2}" destId="{DF3442BE-ACDB-44F2-8975-A58C32EAC157}" srcOrd="1" destOrd="0" presId="urn:microsoft.com/office/officeart/2005/8/layout/pyramid1"/>
    <dgm:cxn modelId="{E5AC2E2B-37FF-4DFE-A772-22F88D22A16C}" type="presParOf" srcId="{B1925D8E-0196-4254-A207-A5113489D86C}" destId="{8F227E3F-BBEC-4A4E-8977-74D269C12C39}" srcOrd="3" destOrd="0" presId="urn:microsoft.com/office/officeart/2005/8/layout/pyramid1"/>
    <dgm:cxn modelId="{DF5EF567-F50E-4EF4-937F-3C540D742D49}" type="presParOf" srcId="{8F227E3F-BBEC-4A4E-8977-74D269C12C39}" destId="{6B4535E2-8647-416E-873C-187B105B6AAB}" srcOrd="0" destOrd="0" presId="urn:microsoft.com/office/officeart/2005/8/layout/pyramid1"/>
    <dgm:cxn modelId="{6841FFC0-5FA4-4DD4-8E95-43170742C894}" type="presParOf" srcId="{8F227E3F-BBEC-4A4E-8977-74D269C12C39}" destId="{C26F037C-CF3A-487E-AAD6-7BDB2BDF5DB2}" srcOrd="1" destOrd="0" presId="urn:microsoft.com/office/officeart/2005/8/layout/pyramid1"/>
    <dgm:cxn modelId="{F3A36F32-EA2B-49A2-AFA1-1FB71DBAF3A5}" type="presParOf" srcId="{B1925D8E-0196-4254-A207-A5113489D86C}" destId="{FD89EBED-ABC6-4C1E-B06B-2C569A1DBE45}" srcOrd="4" destOrd="0" presId="urn:microsoft.com/office/officeart/2005/8/layout/pyramid1"/>
    <dgm:cxn modelId="{1FFB50CE-3486-40B5-952E-D9A56DD8533B}" type="presParOf" srcId="{FD89EBED-ABC6-4C1E-B06B-2C569A1DBE45}" destId="{B3FD7CE5-7069-4AF8-AC49-F6CF32DAC39D}" srcOrd="0" destOrd="0" presId="urn:microsoft.com/office/officeart/2005/8/layout/pyramid1"/>
    <dgm:cxn modelId="{9495D5C9-B309-46F4-B446-0DED9F336D93}" type="presParOf" srcId="{FD89EBED-ABC6-4C1E-B06B-2C569A1DBE45}" destId="{B1F0FA1A-786C-4253-A200-6C9D9EE993E9}" srcOrd="1" destOrd="0" presId="urn:microsoft.com/office/officeart/2005/8/layout/pyramid1"/>
    <dgm:cxn modelId="{198CDF09-3A0A-4981-8E28-F216C0949C8D}" type="presParOf" srcId="{B1925D8E-0196-4254-A207-A5113489D86C}" destId="{922D6574-7EC2-4077-B2FA-DBACD96F4829}" srcOrd="5" destOrd="0" presId="urn:microsoft.com/office/officeart/2005/8/layout/pyramid1"/>
    <dgm:cxn modelId="{BE673016-FF69-47D1-9879-CF155F8B40CE}" type="presParOf" srcId="{922D6574-7EC2-4077-B2FA-DBACD96F4829}" destId="{BBD03A2C-34E0-4195-B5F5-EEFEB36674DF}" srcOrd="0" destOrd="0" presId="urn:microsoft.com/office/officeart/2005/8/layout/pyramid1"/>
    <dgm:cxn modelId="{BED84418-E991-467C-9C62-90CAE87EF9DF}" type="presParOf" srcId="{922D6574-7EC2-4077-B2FA-DBACD96F4829}" destId="{6EDADEE0-CA1A-46D1-8700-57ADA57DB622}" srcOrd="1" destOrd="0" presId="urn:microsoft.com/office/officeart/2005/8/layout/pyramid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DD9F2E-F667-442F-A47B-220BFBE6AE9E}" type="doc">
      <dgm:prSet loTypeId="urn:microsoft.com/office/officeart/2005/8/layout/arrow5" loCatId="relationship" qsTypeId="urn:microsoft.com/office/officeart/2005/8/quickstyle/3d2" qsCatId="3D" csTypeId="urn:microsoft.com/office/officeart/2005/8/colors/colorful4" csCatId="colorful" phldr="1"/>
      <dgm:spPr/>
      <dgm:t>
        <a:bodyPr/>
        <a:lstStyle/>
        <a:p>
          <a:endParaRPr lang="en-US"/>
        </a:p>
      </dgm:t>
    </dgm:pt>
    <dgm:pt modelId="{CD250591-E436-4D91-8FBD-4F130741EEF3}">
      <dgm:prSet phldrT="[Text]"/>
      <dgm:spPr/>
      <dgm:t>
        <a:bodyPr/>
        <a:lstStyle/>
        <a:p>
          <a:r>
            <a:rPr lang="en-US" dirty="0" smtClean="0"/>
            <a:t>Guilty</a:t>
          </a:r>
          <a:endParaRPr lang="en-US" dirty="0"/>
        </a:p>
      </dgm:t>
    </dgm:pt>
    <dgm:pt modelId="{C35FBC16-0546-49D4-BE55-CBA51F3BEE21}" type="parTrans" cxnId="{930EBEF4-CE78-4A80-9697-89B24AEC3F0E}">
      <dgm:prSet/>
      <dgm:spPr/>
      <dgm:t>
        <a:bodyPr/>
        <a:lstStyle/>
        <a:p>
          <a:endParaRPr lang="en-US"/>
        </a:p>
      </dgm:t>
    </dgm:pt>
    <dgm:pt modelId="{71C3E3C3-9C7C-430D-8062-F9C1FAC62441}" type="sibTrans" cxnId="{930EBEF4-CE78-4A80-9697-89B24AEC3F0E}">
      <dgm:prSet/>
      <dgm:spPr/>
      <dgm:t>
        <a:bodyPr/>
        <a:lstStyle/>
        <a:p>
          <a:endParaRPr lang="en-US"/>
        </a:p>
      </dgm:t>
    </dgm:pt>
    <dgm:pt modelId="{FD2FF5AF-0342-4697-A891-0D00CCC45CFF}">
      <dgm:prSet phldrT="[Text]"/>
      <dgm:spPr/>
      <dgm:t>
        <a:bodyPr/>
        <a:lstStyle/>
        <a:p>
          <a:r>
            <a:rPr lang="en-US" dirty="0" smtClean="0"/>
            <a:t>Not </a:t>
          </a:r>
          <a:r>
            <a:rPr lang="en-US" dirty="0" err="1" smtClean="0"/>
            <a:t>Guility</a:t>
          </a:r>
          <a:endParaRPr lang="en-US" dirty="0"/>
        </a:p>
      </dgm:t>
    </dgm:pt>
    <dgm:pt modelId="{70D97E99-3A01-4AFA-9520-1FB0EE3D47AE}" type="parTrans" cxnId="{E48DED75-FFA1-45F0-BED5-888A7641B8E9}">
      <dgm:prSet/>
      <dgm:spPr/>
      <dgm:t>
        <a:bodyPr/>
        <a:lstStyle/>
        <a:p>
          <a:endParaRPr lang="en-US"/>
        </a:p>
      </dgm:t>
    </dgm:pt>
    <dgm:pt modelId="{593FBA50-CEC0-4756-ACFA-3FF4C2854BC6}" type="sibTrans" cxnId="{E48DED75-FFA1-45F0-BED5-888A7641B8E9}">
      <dgm:prSet/>
      <dgm:spPr/>
      <dgm:t>
        <a:bodyPr/>
        <a:lstStyle/>
        <a:p>
          <a:endParaRPr lang="en-US"/>
        </a:p>
      </dgm:t>
    </dgm:pt>
    <dgm:pt modelId="{CF2C8480-C718-44CA-BC95-5FF7D5BC4F54}" type="pres">
      <dgm:prSet presAssocID="{09DD9F2E-F667-442F-A47B-220BFBE6AE9E}" presName="diagram" presStyleCnt="0">
        <dgm:presLayoutVars>
          <dgm:dir/>
          <dgm:resizeHandles val="exact"/>
        </dgm:presLayoutVars>
      </dgm:prSet>
      <dgm:spPr/>
      <dgm:t>
        <a:bodyPr/>
        <a:lstStyle/>
        <a:p>
          <a:endParaRPr lang="en-US"/>
        </a:p>
      </dgm:t>
    </dgm:pt>
    <dgm:pt modelId="{96EC4938-D7F5-46F3-B0B4-2AE8751D826C}" type="pres">
      <dgm:prSet presAssocID="{CD250591-E436-4D91-8FBD-4F130741EEF3}" presName="arrow" presStyleLbl="node1" presStyleIdx="0" presStyleCnt="2" custScaleY="100078">
        <dgm:presLayoutVars>
          <dgm:bulletEnabled val="1"/>
        </dgm:presLayoutVars>
      </dgm:prSet>
      <dgm:spPr/>
      <dgm:t>
        <a:bodyPr/>
        <a:lstStyle/>
        <a:p>
          <a:endParaRPr lang="en-US"/>
        </a:p>
      </dgm:t>
    </dgm:pt>
    <dgm:pt modelId="{89ABFC92-6B86-4B27-8A3E-A90484F4CFD5}" type="pres">
      <dgm:prSet presAssocID="{FD2FF5AF-0342-4697-A891-0D00CCC45CFF}" presName="arrow" presStyleLbl="node1" presStyleIdx="1" presStyleCnt="2">
        <dgm:presLayoutVars>
          <dgm:bulletEnabled val="1"/>
        </dgm:presLayoutVars>
      </dgm:prSet>
      <dgm:spPr/>
      <dgm:t>
        <a:bodyPr/>
        <a:lstStyle/>
        <a:p>
          <a:endParaRPr lang="en-US"/>
        </a:p>
      </dgm:t>
    </dgm:pt>
  </dgm:ptLst>
  <dgm:cxnLst>
    <dgm:cxn modelId="{E48DED75-FFA1-45F0-BED5-888A7641B8E9}" srcId="{09DD9F2E-F667-442F-A47B-220BFBE6AE9E}" destId="{FD2FF5AF-0342-4697-A891-0D00CCC45CFF}" srcOrd="1" destOrd="0" parTransId="{70D97E99-3A01-4AFA-9520-1FB0EE3D47AE}" sibTransId="{593FBA50-CEC0-4756-ACFA-3FF4C2854BC6}"/>
    <dgm:cxn modelId="{262F674A-C9F1-4E7D-8430-FDCB76355D88}" type="presOf" srcId="{CD250591-E436-4D91-8FBD-4F130741EEF3}" destId="{96EC4938-D7F5-46F3-B0B4-2AE8751D826C}" srcOrd="0" destOrd="0" presId="urn:microsoft.com/office/officeart/2005/8/layout/arrow5"/>
    <dgm:cxn modelId="{930EBEF4-CE78-4A80-9697-89B24AEC3F0E}" srcId="{09DD9F2E-F667-442F-A47B-220BFBE6AE9E}" destId="{CD250591-E436-4D91-8FBD-4F130741EEF3}" srcOrd="0" destOrd="0" parTransId="{C35FBC16-0546-49D4-BE55-CBA51F3BEE21}" sibTransId="{71C3E3C3-9C7C-430D-8062-F9C1FAC62441}"/>
    <dgm:cxn modelId="{454EFB22-069B-469A-8D52-FC02D3BCC2EA}" type="presOf" srcId="{09DD9F2E-F667-442F-A47B-220BFBE6AE9E}" destId="{CF2C8480-C718-44CA-BC95-5FF7D5BC4F54}" srcOrd="0" destOrd="0" presId="urn:microsoft.com/office/officeart/2005/8/layout/arrow5"/>
    <dgm:cxn modelId="{C88547F3-ECCE-41B9-AF0D-032139BF9A53}" type="presOf" srcId="{FD2FF5AF-0342-4697-A891-0D00CCC45CFF}" destId="{89ABFC92-6B86-4B27-8A3E-A90484F4CFD5}" srcOrd="0" destOrd="0" presId="urn:microsoft.com/office/officeart/2005/8/layout/arrow5"/>
    <dgm:cxn modelId="{1CDAF978-02D4-4BD1-93E7-D7485D7B7C86}" type="presParOf" srcId="{CF2C8480-C718-44CA-BC95-5FF7D5BC4F54}" destId="{96EC4938-D7F5-46F3-B0B4-2AE8751D826C}" srcOrd="0" destOrd="0" presId="urn:microsoft.com/office/officeart/2005/8/layout/arrow5"/>
    <dgm:cxn modelId="{18D0F92E-4C5E-4CA3-8C68-8A8F8F8993B0}" type="presParOf" srcId="{CF2C8480-C718-44CA-BC95-5FF7D5BC4F54}" destId="{89ABFC92-6B86-4B27-8A3E-A90484F4CFD5}" srcOrd="1" destOrd="0" presId="urn:microsoft.com/office/officeart/2005/8/layout/arrow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849BB339-6D62-4654-ACE7-695DE99993BF}" type="doc">
      <dgm:prSet loTypeId="urn:microsoft.com/office/officeart/2005/8/layout/pyramid3" loCatId="pyramid" qsTypeId="urn:microsoft.com/office/officeart/2005/8/quickstyle/3d1" qsCatId="3D" csTypeId="urn:microsoft.com/office/officeart/2005/8/colors/colorful1" csCatId="colorful" phldr="1"/>
      <dgm:spPr/>
    </dgm:pt>
    <dgm:pt modelId="{4B52AD25-5AFB-4DFD-A614-66872F11CD22}">
      <dgm:prSet phldrT="[Text]" custT="1"/>
      <dgm:spPr/>
      <dgm:t>
        <a:bodyPr/>
        <a:lstStyle/>
        <a:p>
          <a:r>
            <a:rPr lang="en-US" sz="1800" dirty="0" smtClean="0"/>
            <a:t>Create</a:t>
          </a:r>
          <a:endParaRPr lang="en-US" sz="1800" dirty="0"/>
        </a:p>
      </dgm:t>
    </dgm:pt>
    <dgm:pt modelId="{5E183859-6423-485B-A8BE-EAA58F918711}" type="parTrans" cxnId="{746AC08B-BF48-4F7A-9F14-407A9235C5FC}">
      <dgm:prSet/>
      <dgm:spPr/>
      <dgm:t>
        <a:bodyPr/>
        <a:lstStyle/>
        <a:p>
          <a:endParaRPr lang="en-US"/>
        </a:p>
      </dgm:t>
    </dgm:pt>
    <dgm:pt modelId="{14E976E8-35AE-4510-B271-7AC072BFAFD0}" type="sibTrans" cxnId="{746AC08B-BF48-4F7A-9F14-407A9235C5FC}">
      <dgm:prSet/>
      <dgm:spPr/>
      <dgm:t>
        <a:bodyPr/>
        <a:lstStyle/>
        <a:p>
          <a:endParaRPr lang="en-US"/>
        </a:p>
      </dgm:t>
    </dgm:pt>
    <dgm:pt modelId="{A1FE71A1-DFEA-433B-B438-57E52E20A8C9}">
      <dgm:prSet phldrT="[Text]" custT="1"/>
      <dgm:spPr/>
      <dgm:t>
        <a:bodyPr/>
        <a:lstStyle/>
        <a:p>
          <a:r>
            <a:rPr lang="en-US" sz="1800" dirty="0" smtClean="0"/>
            <a:t>Evaluate</a:t>
          </a:r>
          <a:endParaRPr lang="en-US" sz="1800" dirty="0"/>
        </a:p>
      </dgm:t>
    </dgm:pt>
    <dgm:pt modelId="{555B900E-B71F-437D-9526-4BA4700B58D8}" type="parTrans" cxnId="{DE2611B8-7DDA-43A3-8F27-92E764552426}">
      <dgm:prSet/>
      <dgm:spPr/>
      <dgm:t>
        <a:bodyPr/>
        <a:lstStyle/>
        <a:p>
          <a:endParaRPr lang="en-US"/>
        </a:p>
      </dgm:t>
    </dgm:pt>
    <dgm:pt modelId="{C2BD8FBA-FFCA-4498-9092-A4B5B17B0D97}" type="sibTrans" cxnId="{DE2611B8-7DDA-43A3-8F27-92E764552426}">
      <dgm:prSet/>
      <dgm:spPr/>
      <dgm:t>
        <a:bodyPr/>
        <a:lstStyle/>
        <a:p>
          <a:endParaRPr lang="en-US"/>
        </a:p>
      </dgm:t>
    </dgm:pt>
    <dgm:pt modelId="{77FA7D3E-BA90-4DE8-B480-049B81E02C70}">
      <dgm:prSet phldrT="[Text]" custT="1"/>
      <dgm:spPr/>
      <dgm:t>
        <a:bodyPr/>
        <a:lstStyle/>
        <a:p>
          <a:r>
            <a:rPr lang="en-US" sz="1800" dirty="0" smtClean="0"/>
            <a:t>Analyze</a:t>
          </a:r>
        </a:p>
        <a:p>
          <a:endParaRPr lang="en-US" sz="1800" dirty="0"/>
        </a:p>
      </dgm:t>
    </dgm:pt>
    <dgm:pt modelId="{2CE7C1D0-4C73-4C07-96DB-D42A79616A12}" type="parTrans" cxnId="{FEA25897-1BDD-4F74-A42D-53B674138D83}">
      <dgm:prSet/>
      <dgm:spPr/>
      <dgm:t>
        <a:bodyPr/>
        <a:lstStyle/>
        <a:p>
          <a:endParaRPr lang="en-US"/>
        </a:p>
      </dgm:t>
    </dgm:pt>
    <dgm:pt modelId="{DF35F560-BF98-4B8A-A45A-57924A82E58D}" type="sibTrans" cxnId="{FEA25897-1BDD-4F74-A42D-53B674138D83}">
      <dgm:prSet/>
      <dgm:spPr/>
      <dgm:t>
        <a:bodyPr/>
        <a:lstStyle/>
        <a:p>
          <a:endParaRPr lang="en-US"/>
        </a:p>
      </dgm:t>
    </dgm:pt>
    <dgm:pt modelId="{33FF8DF7-DA7C-4424-BC5C-12EDE9BF9501}">
      <dgm:prSet custT="1"/>
      <dgm:spPr/>
      <dgm:t>
        <a:bodyPr/>
        <a:lstStyle/>
        <a:p>
          <a:r>
            <a:rPr lang="en-US" sz="1800" dirty="0" smtClean="0"/>
            <a:t>Apply</a:t>
          </a:r>
          <a:endParaRPr lang="en-US" sz="1800" dirty="0"/>
        </a:p>
      </dgm:t>
    </dgm:pt>
    <dgm:pt modelId="{A783B5EC-664D-4D56-B285-C85C7CCDD622}" type="parTrans" cxnId="{85941F9D-87FC-4F18-ADC6-4543381BD7D2}">
      <dgm:prSet/>
      <dgm:spPr/>
      <dgm:t>
        <a:bodyPr/>
        <a:lstStyle/>
        <a:p>
          <a:endParaRPr lang="en-US"/>
        </a:p>
      </dgm:t>
    </dgm:pt>
    <dgm:pt modelId="{C197DFF4-7541-4B7C-BD8E-161CE37E3EF5}" type="sibTrans" cxnId="{85941F9D-87FC-4F18-ADC6-4543381BD7D2}">
      <dgm:prSet/>
      <dgm:spPr/>
      <dgm:t>
        <a:bodyPr/>
        <a:lstStyle/>
        <a:p>
          <a:endParaRPr lang="en-US"/>
        </a:p>
      </dgm:t>
    </dgm:pt>
    <dgm:pt modelId="{97E00649-8337-4C1C-8143-2C4D4F0E531B}">
      <dgm:prSet custT="1"/>
      <dgm:spPr/>
      <dgm:t>
        <a:bodyPr/>
        <a:lstStyle/>
        <a:p>
          <a:r>
            <a:rPr lang="en-US" sz="1800" dirty="0" smtClean="0"/>
            <a:t>Under-stand</a:t>
          </a:r>
          <a:endParaRPr lang="en-US" sz="1800" dirty="0"/>
        </a:p>
      </dgm:t>
    </dgm:pt>
    <dgm:pt modelId="{D70CCCA3-F05B-420C-ACA9-BC20C83CAE29}" type="parTrans" cxnId="{21981CA9-8740-47CE-AEAF-5C1D360E6D8E}">
      <dgm:prSet/>
      <dgm:spPr/>
      <dgm:t>
        <a:bodyPr/>
        <a:lstStyle/>
        <a:p>
          <a:endParaRPr lang="en-US"/>
        </a:p>
      </dgm:t>
    </dgm:pt>
    <dgm:pt modelId="{3AC0FAE4-5A93-4258-B50B-53C9E2781C3C}" type="sibTrans" cxnId="{21981CA9-8740-47CE-AEAF-5C1D360E6D8E}">
      <dgm:prSet/>
      <dgm:spPr/>
      <dgm:t>
        <a:bodyPr/>
        <a:lstStyle/>
        <a:p>
          <a:endParaRPr lang="en-US"/>
        </a:p>
      </dgm:t>
    </dgm:pt>
    <dgm:pt modelId="{935D1A54-A304-4C63-A405-665DCD26FE3D}">
      <dgm:prSet/>
      <dgm:spPr/>
      <dgm:t>
        <a:bodyPr/>
        <a:lstStyle/>
        <a:p>
          <a:endParaRPr lang="en-US" dirty="0"/>
        </a:p>
      </dgm:t>
    </dgm:pt>
    <dgm:pt modelId="{A426652F-72A2-4516-9E0B-886613BF3E40}" type="parTrans" cxnId="{87CF46AB-2110-484E-8862-8B7EEE5065E1}">
      <dgm:prSet/>
      <dgm:spPr/>
      <dgm:t>
        <a:bodyPr/>
        <a:lstStyle/>
        <a:p>
          <a:endParaRPr lang="en-US"/>
        </a:p>
      </dgm:t>
    </dgm:pt>
    <dgm:pt modelId="{E304F6F1-E4D9-4FFD-B71E-378B90BF6CBB}" type="sibTrans" cxnId="{87CF46AB-2110-484E-8862-8B7EEE5065E1}">
      <dgm:prSet/>
      <dgm:spPr/>
      <dgm:t>
        <a:bodyPr/>
        <a:lstStyle/>
        <a:p>
          <a:endParaRPr lang="en-US"/>
        </a:p>
      </dgm:t>
    </dgm:pt>
    <dgm:pt modelId="{959F276F-348C-442F-90B4-04E81939E602}" type="pres">
      <dgm:prSet presAssocID="{849BB339-6D62-4654-ACE7-695DE99993BF}" presName="Name0" presStyleCnt="0">
        <dgm:presLayoutVars>
          <dgm:dir/>
          <dgm:animLvl val="lvl"/>
          <dgm:resizeHandles val="exact"/>
        </dgm:presLayoutVars>
      </dgm:prSet>
      <dgm:spPr/>
    </dgm:pt>
    <dgm:pt modelId="{4A5FFFB4-6E18-4AD8-9606-4BFCF32CACC7}" type="pres">
      <dgm:prSet presAssocID="{4B52AD25-5AFB-4DFD-A614-66872F11CD22}" presName="Name8" presStyleCnt="0"/>
      <dgm:spPr/>
    </dgm:pt>
    <dgm:pt modelId="{B1AE7A36-9AED-4F59-B689-CBE4EB98B122}" type="pres">
      <dgm:prSet presAssocID="{4B52AD25-5AFB-4DFD-A614-66872F11CD22}" presName="level" presStyleLbl="node1" presStyleIdx="0" presStyleCnt="6">
        <dgm:presLayoutVars>
          <dgm:chMax val="1"/>
          <dgm:bulletEnabled val="1"/>
        </dgm:presLayoutVars>
      </dgm:prSet>
      <dgm:spPr/>
      <dgm:t>
        <a:bodyPr/>
        <a:lstStyle/>
        <a:p>
          <a:endParaRPr lang="en-US"/>
        </a:p>
      </dgm:t>
    </dgm:pt>
    <dgm:pt modelId="{1B355635-6A39-4A01-9527-AF008D029CAF}" type="pres">
      <dgm:prSet presAssocID="{4B52AD25-5AFB-4DFD-A614-66872F11CD22}" presName="levelTx" presStyleLbl="revTx" presStyleIdx="0" presStyleCnt="0">
        <dgm:presLayoutVars>
          <dgm:chMax val="1"/>
          <dgm:bulletEnabled val="1"/>
        </dgm:presLayoutVars>
      </dgm:prSet>
      <dgm:spPr/>
      <dgm:t>
        <a:bodyPr/>
        <a:lstStyle/>
        <a:p>
          <a:endParaRPr lang="en-US"/>
        </a:p>
      </dgm:t>
    </dgm:pt>
    <dgm:pt modelId="{E4E83AD2-32A6-41CC-86D4-A9F1B9AA7B82}" type="pres">
      <dgm:prSet presAssocID="{A1FE71A1-DFEA-433B-B438-57E52E20A8C9}" presName="Name8" presStyleCnt="0"/>
      <dgm:spPr/>
    </dgm:pt>
    <dgm:pt modelId="{ECF49DED-C715-404A-951D-952CA02EF555}" type="pres">
      <dgm:prSet presAssocID="{A1FE71A1-DFEA-433B-B438-57E52E20A8C9}" presName="level" presStyleLbl="node1" presStyleIdx="1" presStyleCnt="6">
        <dgm:presLayoutVars>
          <dgm:chMax val="1"/>
          <dgm:bulletEnabled val="1"/>
        </dgm:presLayoutVars>
      </dgm:prSet>
      <dgm:spPr/>
      <dgm:t>
        <a:bodyPr/>
        <a:lstStyle/>
        <a:p>
          <a:endParaRPr lang="en-US"/>
        </a:p>
      </dgm:t>
    </dgm:pt>
    <dgm:pt modelId="{80EA76D0-1E87-4A7C-B24B-C13513091988}" type="pres">
      <dgm:prSet presAssocID="{A1FE71A1-DFEA-433B-B438-57E52E20A8C9}" presName="levelTx" presStyleLbl="revTx" presStyleIdx="0" presStyleCnt="0">
        <dgm:presLayoutVars>
          <dgm:chMax val="1"/>
          <dgm:bulletEnabled val="1"/>
        </dgm:presLayoutVars>
      </dgm:prSet>
      <dgm:spPr/>
      <dgm:t>
        <a:bodyPr/>
        <a:lstStyle/>
        <a:p>
          <a:endParaRPr lang="en-US"/>
        </a:p>
      </dgm:t>
    </dgm:pt>
    <dgm:pt modelId="{C6B0D06F-0050-483F-B790-D4AB01132DFE}" type="pres">
      <dgm:prSet presAssocID="{77FA7D3E-BA90-4DE8-B480-049B81E02C70}" presName="Name8" presStyleCnt="0"/>
      <dgm:spPr/>
    </dgm:pt>
    <dgm:pt modelId="{91E338CB-8554-4CC3-BA04-0EFB8E44681F}" type="pres">
      <dgm:prSet presAssocID="{77FA7D3E-BA90-4DE8-B480-049B81E02C70}" presName="level" presStyleLbl="node1" presStyleIdx="2" presStyleCnt="6">
        <dgm:presLayoutVars>
          <dgm:chMax val="1"/>
          <dgm:bulletEnabled val="1"/>
        </dgm:presLayoutVars>
      </dgm:prSet>
      <dgm:spPr/>
      <dgm:t>
        <a:bodyPr/>
        <a:lstStyle/>
        <a:p>
          <a:endParaRPr lang="en-US"/>
        </a:p>
      </dgm:t>
    </dgm:pt>
    <dgm:pt modelId="{FE8953FC-3334-40C1-8777-08BD1828468C}" type="pres">
      <dgm:prSet presAssocID="{77FA7D3E-BA90-4DE8-B480-049B81E02C70}" presName="levelTx" presStyleLbl="revTx" presStyleIdx="0" presStyleCnt="0">
        <dgm:presLayoutVars>
          <dgm:chMax val="1"/>
          <dgm:bulletEnabled val="1"/>
        </dgm:presLayoutVars>
      </dgm:prSet>
      <dgm:spPr/>
      <dgm:t>
        <a:bodyPr/>
        <a:lstStyle/>
        <a:p>
          <a:endParaRPr lang="en-US"/>
        </a:p>
      </dgm:t>
    </dgm:pt>
    <dgm:pt modelId="{575E68FA-E4D7-4B76-A124-85608F200516}" type="pres">
      <dgm:prSet presAssocID="{33FF8DF7-DA7C-4424-BC5C-12EDE9BF9501}" presName="Name8" presStyleCnt="0"/>
      <dgm:spPr/>
    </dgm:pt>
    <dgm:pt modelId="{AF60C213-4FCB-4D92-8672-C05F3473DED1}" type="pres">
      <dgm:prSet presAssocID="{33FF8DF7-DA7C-4424-BC5C-12EDE9BF9501}" presName="level" presStyleLbl="node1" presStyleIdx="3" presStyleCnt="6">
        <dgm:presLayoutVars>
          <dgm:chMax val="1"/>
          <dgm:bulletEnabled val="1"/>
        </dgm:presLayoutVars>
      </dgm:prSet>
      <dgm:spPr/>
      <dgm:t>
        <a:bodyPr/>
        <a:lstStyle/>
        <a:p>
          <a:endParaRPr lang="en-US"/>
        </a:p>
      </dgm:t>
    </dgm:pt>
    <dgm:pt modelId="{69B8DFA7-AC53-4DDD-95CB-22964921AE3A}" type="pres">
      <dgm:prSet presAssocID="{33FF8DF7-DA7C-4424-BC5C-12EDE9BF9501}" presName="levelTx" presStyleLbl="revTx" presStyleIdx="0" presStyleCnt="0">
        <dgm:presLayoutVars>
          <dgm:chMax val="1"/>
          <dgm:bulletEnabled val="1"/>
        </dgm:presLayoutVars>
      </dgm:prSet>
      <dgm:spPr/>
      <dgm:t>
        <a:bodyPr/>
        <a:lstStyle/>
        <a:p>
          <a:endParaRPr lang="en-US"/>
        </a:p>
      </dgm:t>
    </dgm:pt>
    <dgm:pt modelId="{6F691751-01B0-4193-BEC2-FECA6FBCCE5C}" type="pres">
      <dgm:prSet presAssocID="{97E00649-8337-4C1C-8143-2C4D4F0E531B}" presName="Name8" presStyleCnt="0"/>
      <dgm:spPr/>
    </dgm:pt>
    <dgm:pt modelId="{F0CA07B8-8304-494C-8222-96FED84272B3}" type="pres">
      <dgm:prSet presAssocID="{97E00649-8337-4C1C-8143-2C4D4F0E531B}" presName="level" presStyleLbl="node1" presStyleIdx="4" presStyleCnt="6">
        <dgm:presLayoutVars>
          <dgm:chMax val="1"/>
          <dgm:bulletEnabled val="1"/>
        </dgm:presLayoutVars>
      </dgm:prSet>
      <dgm:spPr/>
      <dgm:t>
        <a:bodyPr/>
        <a:lstStyle/>
        <a:p>
          <a:endParaRPr lang="en-US"/>
        </a:p>
      </dgm:t>
    </dgm:pt>
    <dgm:pt modelId="{D0EA3932-8037-440A-8334-21252D84B09B}" type="pres">
      <dgm:prSet presAssocID="{97E00649-8337-4C1C-8143-2C4D4F0E531B}" presName="levelTx" presStyleLbl="revTx" presStyleIdx="0" presStyleCnt="0">
        <dgm:presLayoutVars>
          <dgm:chMax val="1"/>
          <dgm:bulletEnabled val="1"/>
        </dgm:presLayoutVars>
      </dgm:prSet>
      <dgm:spPr/>
      <dgm:t>
        <a:bodyPr/>
        <a:lstStyle/>
        <a:p>
          <a:endParaRPr lang="en-US"/>
        </a:p>
      </dgm:t>
    </dgm:pt>
    <dgm:pt modelId="{B6FAA71C-6B7C-47F6-822C-497A923BDAB6}" type="pres">
      <dgm:prSet presAssocID="{935D1A54-A304-4C63-A405-665DCD26FE3D}" presName="Name8" presStyleCnt="0"/>
      <dgm:spPr/>
    </dgm:pt>
    <dgm:pt modelId="{D3CAA2EC-973B-4B7F-A0A6-12910A5AAFC6}" type="pres">
      <dgm:prSet presAssocID="{935D1A54-A304-4C63-A405-665DCD26FE3D}" presName="level" presStyleLbl="node1" presStyleIdx="5" presStyleCnt="6">
        <dgm:presLayoutVars>
          <dgm:chMax val="1"/>
          <dgm:bulletEnabled val="1"/>
        </dgm:presLayoutVars>
      </dgm:prSet>
      <dgm:spPr/>
      <dgm:t>
        <a:bodyPr/>
        <a:lstStyle/>
        <a:p>
          <a:endParaRPr lang="en-US"/>
        </a:p>
      </dgm:t>
    </dgm:pt>
    <dgm:pt modelId="{7A877B2B-43DD-437D-ACB4-315258862D72}" type="pres">
      <dgm:prSet presAssocID="{935D1A54-A304-4C63-A405-665DCD26FE3D}" presName="levelTx" presStyleLbl="revTx" presStyleIdx="0" presStyleCnt="0">
        <dgm:presLayoutVars>
          <dgm:chMax val="1"/>
          <dgm:bulletEnabled val="1"/>
        </dgm:presLayoutVars>
      </dgm:prSet>
      <dgm:spPr/>
      <dgm:t>
        <a:bodyPr/>
        <a:lstStyle/>
        <a:p>
          <a:endParaRPr lang="en-US"/>
        </a:p>
      </dgm:t>
    </dgm:pt>
  </dgm:ptLst>
  <dgm:cxnLst>
    <dgm:cxn modelId="{FE571941-9765-4B0C-86B1-AF3AA87084E4}" type="presOf" srcId="{A1FE71A1-DFEA-433B-B438-57E52E20A8C9}" destId="{80EA76D0-1E87-4A7C-B24B-C13513091988}" srcOrd="1" destOrd="0" presId="urn:microsoft.com/office/officeart/2005/8/layout/pyramid3"/>
    <dgm:cxn modelId="{746AC08B-BF48-4F7A-9F14-407A9235C5FC}" srcId="{849BB339-6D62-4654-ACE7-695DE99993BF}" destId="{4B52AD25-5AFB-4DFD-A614-66872F11CD22}" srcOrd="0" destOrd="0" parTransId="{5E183859-6423-485B-A8BE-EAA58F918711}" sibTransId="{14E976E8-35AE-4510-B271-7AC072BFAFD0}"/>
    <dgm:cxn modelId="{5D41B318-6DCE-4C16-96E1-9B0A828B6A53}" type="presOf" srcId="{33FF8DF7-DA7C-4424-BC5C-12EDE9BF9501}" destId="{AF60C213-4FCB-4D92-8672-C05F3473DED1}" srcOrd="0" destOrd="0" presId="urn:microsoft.com/office/officeart/2005/8/layout/pyramid3"/>
    <dgm:cxn modelId="{C31F7A44-C7A7-4959-8304-928B5524F3DD}" type="presOf" srcId="{4B52AD25-5AFB-4DFD-A614-66872F11CD22}" destId="{1B355635-6A39-4A01-9527-AF008D029CAF}" srcOrd="1" destOrd="0" presId="urn:microsoft.com/office/officeart/2005/8/layout/pyramid3"/>
    <dgm:cxn modelId="{2B267F9C-0B71-4B53-904F-C84E5CB88734}" type="presOf" srcId="{77FA7D3E-BA90-4DE8-B480-049B81E02C70}" destId="{FE8953FC-3334-40C1-8777-08BD1828468C}" srcOrd="1" destOrd="0" presId="urn:microsoft.com/office/officeart/2005/8/layout/pyramid3"/>
    <dgm:cxn modelId="{85941F9D-87FC-4F18-ADC6-4543381BD7D2}" srcId="{849BB339-6D62-4654-ACE7-695DE99993BF}" destId="{33FF8DF7-DA7C-4424-BC5C-12EDE9BF9501}" srcOrd="3" destOrd="0" parTransId="{A783B5EC-664D-4D56-B285-C85C7CCDD622}" sibTransId="{C197DFF4-7541-4B7C-BD8E-161CE37E3EF5}"/>
    <dgm:cxn modelId="{FD341A65-799D-4765-9DE3-1D589F4CA1D7}" type="presOf" srcId="{33FF8DF7-DA7C-4424-BC5C-12EDE9BF9501}" destId="{69B8DFA7-AC53-4DDD-95CB-22964921AE3A}" srcOrd="1" destOrd="0" presId="urn:microsoft.com/office/officeart/2005/8/layout/pyramid3"/>
    <dgm:cxn modelId="{E3B727CA-6CBD-4415-97EF-F8E3C7E781FF}" type="presOf" srcId="{935D1A54-A304-4C63-A405-665DCD26FE3D}" destId="{D3CAA2EC-973B-4B7F-A0A6-12910A5AAFC6}" srcOrd="0" destOrd="0" presId="urn:microsoft.com/office/officeart/2005/8/layout/pyramid3"/>
    <dgm:cxn modelId="{FEA25897-1BDD-4F74-A42D-53B674138D83}" srcId="{849BB339-6D62-4654-ACE7-695DE99993BF}" destId="{77FA7D3E-BA90-4DE8-B480-049B81E02C70}" srcOrd="2" destOrd="0" parTransId="{2CE7C1D0-4C73-4C07-96DB-D42A79616A12}" sibTransId="{DF35F560-BF98-4B8A-A45A-57924A82E58D}"/>
    <dgm:cxn modelId="{2A7DA766-E51A-451B-9FAE-A57F0AE440F3}" type="presOf" srcId="{849BB339-6D62-4654-ACE7-695DE99993BF}" destId="{959F276F-348C-442F-90B4-04E81939E602}" srcOrd="0" destOrd="0" presId="urn:microsoft.com/office/officeart/2005/8/layout/pyramid3"/>
    <dgm:cxn modelId="{21981CA9-8740-47CE-AEAF-5C1D360E6D8E}" srcId="{849BB339-6D62-4654-ACE7-695DE99993BF}" destId="{97E00649-8337-4C1C-8143-2C4D4F0E531B}" srcOrd="4" destOrd="0" parTransId="{D70CCCA3-F05B-420C-ACA9-BC20C83CAE29}" sibTransId="{3AC0FAE4-5A93-4258-B50B-53C9E2781C3C}"/>
    <dgm:cxn modelId="{C90AA612-990C-412E-A4D9-4601059DAA51}" type="presOf" srcId="{97E00649-8337-4C1C-8143-2C4D4F0E531B}" destId="{D0EA3932-8037-440A-8334-21252D84B09B}" srcOrd="1" destOrd="0" presId="urn:microsoft.com/office/officeart/2005/8/layout/pyramid3"/>
    <dgm:cxn modelId="{87CF46AB-2110-484E-8862-8B7EEE5065E1}" srcId="{849BB339-6D62-4654-ACE7-695DE99993BF}" destId="{935D1A54-A304-4C63-A405-665DCD26FE3D}" srcOrd="5" destOrd="0" parTransId="{A426652F-72A2-4516-9E0B-886613BF3E40}" sibTransId="{E304F6F1-E4D9-4FFD-B71E-378B90BF6CBB}"/>
    <dgm:cxn modelId="{4FE2E481-6599-4C59-B1A0-311F9B1FF04D}" type="presOf" srcId="{A1FE71A1-DFEA-433B-B438-57E52E20A8C9}" destId="{ECF49DED-C715-404A-951D-952CA02EF555}" srcOrd="0" destOrd="0" presId="urn:microsoft.com/office/officeart/2005/8/layout/pyramid3"/>
    <dgm:cxn modelId="{5634861E-C44B-4CD6-B310-2503F2CE54E6}" type="presOf" srcId="{4B52AD25-5AFB-4DFD-A614-66872F11CD22}" destId="{B1AE7A36-9AED-4F59-B689-CBE4EB98B122}" srcOrd="0" destOrd="0" presId="urn:microsoft.com/office/officeart/2005/8/layout/pyramid3"/>
    <dgm:cxn modelId="{D7F8F0B9-452C-40DB-B91E-B932BC634765}" type="presOf" srcId="{935D1A54-A304-4C63-A405-665DCD26FE3D}" destId="{7A877B2B-43DD-437D-ACB4-315258862D72}" srcOrd="1" destOrd="0" presId="urn:microsoft.com/office/officeart/2005/8/layout/pyramid3"/>
    <dgm:cxn modelId="{289AD1C0-A77F-4E2E-BA50-56C301BD5D19}" type="presOf" srcId="{97E00649-8337-4C1C-8143-2C4D4F0E531B}" destId="{F0CA07B8-8304-494C-8222-96FED84272B3}" srcOrd="0" destOrd="0" presId="urn:microsoft.com/office/officeart/2005/8/layout/pyramid3"/>
    <dgm:cxn modelId="{DE2611B8-7DDA-43A3-8F27-92E764552426}" srcId="{849BB339-6D62-4654-ACE7-695DE99993BF}" destId="{A1FE71A1-DFEA-433B-B438-57E52E20A8C9}" srcOrd="1" destOrd="0" parTransId="{555B900E-B71F-437D-9526-4BA4700B58D8}" sibTransId="{C2BD8FBA-FFCA-4498-9092-A4B5B17B0D97}"/>
    <dgm:cxn modelId="{99965BD6-31B5-4D23-B09B-AFBECE58765F}" type="presOf" srcId="{77FA7D3E-BA90-4DE8-B480-049B81E02C70}" destId="{91E338CB-8554-4CC3-BA04-0EFB8E44681F}" srcOrd="0" destOrd="0" presId="urn:microsoft.com/office/officeart/2005/8/layout/pyramid3"/>
    <dgm:cxn modelId="{4F18F3F2-71B8-4C94-BDDE-765BA0B934B0}" type="presParOf" srcId="{959F276F-348C-442F-90B4-04E81939E602}" destId="{4A5FFFB4-6E18-4AD8-9606-4BFCF32CACC7}" srcOrd="0" destOrd="0" presId="urn:microsoft.com/office/officeart/2005/8/layout/pyramid3"/>
    <dgm:cxn modelId="{45D699E8-8363-474C-AF14-3CC69562A8E7}" type="presParOf" srcId="{4A5FFFB4-6E18-4AD8-9606-4BFCF32CACC7}" destId="{B1AE7A36-9AED-4F59-B689-CBE4EB98B122}" srcOrd="0" destOrd="0" presId="urn:microsoft.com/office/officeart/2005/8/layout/pyramid3"/>
    <dgm:cxn modelId="{9697AB2B-2E65-4EE8-AD1E-5953220A1D0E}" type="presParOf" srcId="{4A5FFFB4-6E18-4AD8-9606-4BFCF32CACC7}" destId="{1B355635-6A39-4A01-9527-AF008D029CAF}" srcOrd="1" destOrd="0" presId="urn:microsoft.com/office/officeart/2005/8/layout/pyramid3"/>
    <dgm:cxn modelId="{0274FD42-1701-4593-943A-16901F7C5D63}" type="presParOf" srcId="{959F276F-348C-442F-90B4-04E81939E602}" destId="{E4E83AD2-32A6-41CC-86D4-A9F1B9AA7B82}" srcOrd="1" destOrd="0" presId="urn:microsoft.com/office/officeart/2005/8/layout/pyramid3"/>
    <dgm:cxn modelId="{355A612C-871C-41C9-BD54-CEACFADFCD12}" type="presParOf" srcId="{E4E83AD2-32A6-41CC-86D4-A9F1B9AA7B82}" destId="{ECF49DED-C715-404A-951D-952CA02EF555}" srcOrd="0" destOrd="0" presId="urn:microsoft.com/office/officeart/2005/8/layout/pyramid3"/>
    <dgm:cxn modelId="{830CBF7B-C935-404D-876B-7CE5AEEF563A}" type="presParOf" srcId="{E4E83AD2-32A6-41CC-86D4-A9F1B9AA7B82}" destId="{80EA76D0-1E87-4A7C-B24B-C13513091988}" srcOrd="1" destOrd="0" presId="urn:microsoft.com/office/officeart/2005/8/layout/pyramid3"/>
    <dgm:cxn modelId="{6DA88B4B-0E79-4A9A-8834-DA67C4C8147F}" type="presParOf" srcId="{959F276F-348C-442F-90B4-04E81939E602}" destId="{C6B0D06F-0050-483F-B790-D4AB01132DFE}" srcOrd="2" destOrd="0" presId="urn:microsoft.com/office/officeart/2005/8/layout/pyramid3"/>
    <dgm:cxn modelId="{963D08F1-6842-4532-9203-DECB7720FDDD}" type="presParOf" srcId="{C6B0D06F-0050-483F-B790-D4AB01132DFE}" destId="{91E338CB-8554-4CC3-BA04-0EFB8E44681F}" srcOrd="0" destOrd="0" presId="urn:microsoft.com/office/officeart/2005/8/layout/pyramid3"/>
    <dgm:cxn modelId="{3D3283EC-9437-440C-A9C7-00D89E50D4F8}" type="presParOf" srcId="{C6B0D06F-0050-483F-B790-D4AB01132DFE}" destId="{FE8953FC-3334-40C1-8777-08BD1828468C}" srcOrd="1" destOrd="0" presId="urn:microsoft.com/office/officeart/2005/8/layout/pyramid3"/>
    <dgm:cxn modelId="{C1172798-2D44-4951-9194-E671A9D7D307}" type="presParOf" srcId="{959F276F-348C-442F-90B4-04E81939E602}" destId="{575E68FA-E4D7-4B76-A124-85608F200516}" srcOrd="3" destOrd="0" presId="urn:microsoft.com/office/officeart/2005/8/layout/pyramid3"/>
    <dgm:cxn modelId="{6F731647-3888-4497-AB63-4003C5CB1E02}" type="presParOf" srcId="{575E68FA-E4D7-4B76-A124-85608F200516}" destId="{AF60C213-4FCB-4D92-8672-C05F3473DED1}" srcOrd="0" destOrd="0" presId="urn:microsoft.com/office/officeart/2005/8/layout/pyramid3"/>
    <dgm:cxn modelId="{CBC4355F-C82C-4D44-8EB6-E9BE79F52673}" type="presParOf" srcId="{575E68FA-E4D7-4B76-A124-85608F200516}" destId="{69B8DFA7-AC53-4DDD-95CB-22964921AE3A}" srcOrd="1" destOrd="0" presId="urn:microsoft.com/office/officeart/2005/8/layout/pyramid3"/>
    <dgm:cxn modelId="{E44088F5-04A4-4018-91B5-C45B122D80FC}" type="presParOf" srcId="{959F276F-348C-442F-90B4-04E81939E602}" destId="{6F691751-01B0-4193-BEC2-FECA6FBCCE5C}" srcOrd="4" destOrd="0" presId="urn:microsoft.com/office/officeart/2005/8/layout/pyramid3"/>
    <dgm:cxn modelId="{A30C2658-B4E6-4944-9245-FFE47DF2BF0E}" type="presParOf" srcId="{6F691751-01B0-4193-BEC2-FECA6FBCCE5C}" destId="{F0CA07B8-8304-494C-8222-96FED84272B3}" srcOrd="0" destOrd="0" presId="urn:microsoft.com/office/officeart/2005/8/layout/pyramid3"/>
    <dgm:cxn modelId="{AFE2E387-79C1-45AF-9564-E609BA6C0BEF}" type="presParOf" srcId="{6F691751-01B0-4193-BEC2-FECA6FBCCE5C}" destId="{D0EA3932-8037-440A-8334-21252D84B09B}" srcOrd="1" destOrd="0" presId="urn:microsoft.com/office/officeart/2005/8/layout/pyramid3"/>
    <dgm:cxn modelId="{5C6C0F62-D888-4BE0-B0FC-DD2F425154CD}" type="presParOf" srcId="{959F276F-348C-442F-90B4-04E81939E602}" destId="{B6FAA71C-6B7C-47F6-822C-497A923BDAB6}" srcOrd="5" destOrd="0" presId="urn:microsoft.com/office/officeart/2005/8/layout/pyramid3"/>
    <dgm:cxn modelId="{845E16AA-F29A-43AD-B517-CD98977C555C}" type="presParOf" srcId="{B6FAA71C-6B7C-47F6-822C-497A923BDAB6}" destId="{D3CAA2EC-973B-4B7F-A0A6-12910A5AAFC6}" srcOrd="0" destOrd="0" presId="urn:microsoft.com/office/officeart/2005/8/layout/pyramid3"/>
    <dgm:cxn modelId="{E3E35AB7-FD1D-4307-9890-A134DD940634}" type="presParOf" srcId="{B6FAA71C-6B7C-47F6-822C-497A923BDAB6}" destId="{7A877B2B-43DD-437D-ACB4-315258862D72}" srcOrd="1" destOrd="0" presId="urn:microsoft.com/office/officeart/2005/8/layout/pyramid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D816129-875C-45E2-BF10-56F5B345C6AC}" type="doc">
      <dgm:prSet loTypeId="urn:microsoft.com/office/officeart/2005/8/layout/arrow2" loCatId="process" qsTypeId="urn:microsoft.com/office/officeart/2005/8/quickstyle/3d2" qsCatId="3D" csTypeId="urn:microsoft.com/office/officeart/2005/8/colors/colorful1" csCatId="colorful" phldr="1"/>
      <dgm:spPr/>
    </dgm:pt>
    <dgm:pt modelId="{F01721C2-A353-4B73-B61F-8596719A3030}">
      <dgm:prSet phldrT="[Text]" custT="1"/>
      <dgm:spPr/>
      <dgm:t>
        <a:bodyPr/>
        <a:lstStyle/>
        <a:p>
          <a:r>
            <a:rPr lang="en-US" sz="3200" dirty="0" smtClean="0"/>
            <a:t>Math &gt; Algebra II</a:t>
          </a:r>
          <a:endParaRPr lang="en-US" sz="3200" dirty="0"/>
        </a:p>
      </dgm:t>
    </dgm:pt>
    <dgm:pt modelId="{BFA5593F-D8F9-445F-A06E-642654812733}" type="parTrans" cxnId="{374F8499-80CF-479D-B8DA-061A65495B3E}">
      <dgm:prSet/>
      <dgm:spPr/>
      <dgm:t>
        <a:bodyPr/>
        <a:lstStyle/>
        <a:p>
          <a:endParaRPr lang="en-US"/>
        </a:p>
      </dgm:t>
    </dgm:pt>
    <dgm:pt modelId="{C523C0A7-707A-4847-8A0C-217F85782039}" type="sibTrans" cxnId="{374F8499-80CF-479D-B8DA-061A65495B3E}">
      <dgm:prSet/>
      <dgm:spPr/>
      <dgm:t>
        <a:bodyPr/>
        <a:lstStyle/>
        <a:p>
          <a:endParaRPr lang="en-US"/>
        </a:p>
      </dgm:t>
    </dgm:pt>
    <dgm:pt modelId="{649DB3D5-72AA-4696-B97D-D07EFF885A47}">
      <dgm:prSet phldrT="[Text]" custT="1"/>
      <dgm:spPr/>
      <dgm:t>
        <a:bodyPr/>
        <a:lstStyle/>
        <a:p>
          <a:r>
            <a:rPr lang="en-US" sz="3200" dirty="0" smtClean="0"/>
            <a:t>Rigorous curriculum</a:t>
          </a:r>
          <a:endParaRPr lang="en-US" sz="3200" dirty="0"/>
        </a:p>
      </dgm:t>
    </dgm:pt>
    <dgm:pt modelId="{DA767203-E8FC-425A-BE22-0AE1DE1B292E}" type="parTrans" cxnId="{F8D1695E-416D-4A06-A436-4E175F55B161}">
      <dgm:prSet/>
      <dgm:spPr/>
      <dgm:t>
        <a:bodyPr/>
        <a:lstStyle/>
        <a:p>
          <a:endParaRPr lang="en-US"/>
        </a:p>
      </dgm:t>
    </dgm:pt>
    <dgm:pt modelId="{10ABF6AB-2EF4-44C9-8268-C4F615513481}" type="sibTrans" cxnId="{F8D1695E-416D-4A06-A436-4E175F55B161}">
      <dgm:prSet/>
      <dgm:spPr/>
      <dgm:t>
        <a:bodyPr/>
        <a:lstStyle/>
        <a:p>
          <a:endParaRPr lang="en-US"/>
        </a:p>
      </dgm:t>
    </dgm:pt>
    <dgm:pt modelId="{C26646AB-49E3-454F-A085-E33CEA96FB1B}">
      <dgm:prSet phldrT="[Text]" custT="1"/>
      <dgm:spPr/>
      <dgm:t>
        <a:bodyPr/>
        <a:lstStyle/>
        <a:p>
          <a:r>
            <a:rPr lang="en-US" sz="3200" dirty="0" smtClean="0"/>
            <a:t>College graduation</a:t>
          </a:r>
          <a:endParaRPr lang="en-US" sz="3200" dirty="0"/>
        </a:p>
      </dgm:t>
    </dgm:pt>
    <dgm:pt modelId="{4FF8A72E-58B9-4B82-89D3-006FB8ABA77A}" type="parTrans" cxnId="{D4565853-C8B3-44A8-A12C-30C3FA462C5F}">
      <dgm:prSet/>
      <dgm:spPr/>
      <dgm:t>
        <a:bodyPr/>
        <a:lstStyle/>
        <a:p>
          <a:endParaRPr lang="en-US"/>
        </a:p>
      </dgm:t>
    </dgm:pt>
    <dgm:pt modelId="{5CE1534B-D705-49A8-86F0-564D4313C001}" type="sibTrans" cxnId="{D4565853-C8B3-44A8-A12C-30C3FA462C5F}">
      <dgm:prSet/>
      <dgm:spPr/>
      <dgm:t>
        <a:bodyPr/>
        <a:lstStyle/>
        <a:p>
          <a:endParaRPr lang="en-US"/>
        </a:p>
      </dgm:t>
    </dgm:pt>
    <dgm:pt modelId="{7EF2CF6E-7F13-40CC-AC9F-E53A359CA4E5}" type="pres">
      <dgm:prSet presAssocID="{8D816129-875C-45E2-BF10-56F5B345C6AC}" presName="arrowDiagram" presStyleCnt="0">
        <dgm:presLayoutVars>
          <dgm:chMax val="5"/>
          <dgm:dir/>
          <dgm:resizeHandles val="exact"/>
        </dgm:presLayoutVars>
      </dgm:prSet>
      <dgm:spPr/>
    </dgm:pt>
    <dgm:pt modelId="{6E6F388A-93C7-496F-805F-B6AD79B8DE33}" type="pres">
      <dgm:prSet presAssocID="{8D816129-875C-45E2-BF10-56F5B345C6AC}" presName="arrow" presStyleLbl="bgShp" presStyleIdx="0" presStyleCnt="1"/>
      <dgm:spPr/>
    </dgm:pt>
    <dgm:pt modelId="{FA07DC1D-D62C-4710-80E9-5259329DFC0E}" type="pres">
      <dgm:prSet presAssocID="{8D816129-875C-45E2-BF10-56F5B345C6AC}" presName="arrowDiagram3" presStyleCnt="0"/>
      <dgm:spPr/>
    </dgm:pt>
    <dgm:pt modelId="{12AC8A55-210A-4D0C-A7A1-F92ACE984CBB}" type="pres">
      <dgm:prSet presAssocID="{F01721C2-A353-4B73-B61F-8596719A3030}" presName="bullet3a" presStyleLbl="node1" presStyleIdx="0" presStyleCnt="3" custScaleX="259991" custScaleY="261482"/>
      <dgm:spPr/>
    </dgm:pt>
    <dgm:pt modelId="{68540765-5939-44F0-B4C1-6C3A4D9E7CFF}" type="pres">
      <dgm:prSet presAssocID="{F01721C2-A353-4B73-B61F-8596719A3030}" presName="textBox3a" presStyleLbl="revTx" presStyleIdx="0" presStyleCnt="3">
        <dgm:presLayoutVars>
          <dgm:bulletEnabled val="1"/>
        </dgm:presLayoutVars>
      </dgm:prSet>
      <dgm:spPr/>
      <dgm:t>
        <a:bodyPr/>
        <a:lstStyle/>
        <a:p>
          <a:endParaRPr lang="en-US"/>
        </a:p>
      </dgm:t>
    </dgm:pt>
    <dgm:pt modelId="{594962D6-AC05-4CD5-A180-805FBAE94C58}" type="pres">
      <dgm:prSet presAssocID="{649DB3D5-72AA-4696-B97D-D07EFF885A47}" presName="bullet3b" presStyleLbl="node1" presStyleIdx="1" presStyleCnt="3" custScaleX="241977" custScaleY="227669"/>
      <dgm:spPr/>
    </dgm:pt>
    <dgm:pt modelId="{CF55D936-49B1-4F49-BC06-810AB1126C1A}" type="pres">
      <dgm:prSet presAssocID="{649DB3D5-72AA-4696-B97D-D07EFF885A47}" presName="textBox3b" presStyleLbl="revTx" presStyleIdx="1" presStyleCnt="3" custScaleX="131533">
        <dgm:presLayoutVars>
          <dgm:bulletEnabled val="1"/>
        </dgm:presLayoutVars>
      </dgm:prSet>
      <dgm:spPr/>
      <dgm:t>
        <a:bodyPr/>
        <a:lstStyle/>
        <a:p>
          <a:endParaRPr lang="en-US"/>
        </a:p>
      </dgm:t>
    </dgm:pt>
    <dgm:pt modelId="{D32D478B-CB12-4D8C-B7AE-56D545D1315E}" type="pres">
      <dgm:prSet presAssocID="{C26646AB-49E3-454F-A085-E33CEA96FB1B}" presName="bullet3c" presStyleLbl="node1" presStyleIdx="2" presStyleCnt="3" custScaleX="204608" custScaleY="222894"/>
      <dgm:spPr/>
    </dgm:pt>
    <dgm:pt modelId="{2278BBE8-B0DA-433D-BEAC-DC7D2870FDCD}" type="pres">
      <dgm:prSet presAssocID="{C26646AB-49E3-454F-A085-E33CEA96FB1B}" presName="textBox3c" presStyleLbl="revTx" presStyleIdx="2" presStyleCnt="3" custScaleX="139561">
        <dgm:presLayoutVars>
          <dgm:bulletEnabled val="1"/>
        </dgm:presLayoutVars>
      </dgm:prSet>
      <dgm:spPr/>
      <dgm:t>
        <a:bodyPr/>
        <a:lstStyle/>
        <a:p>
          <a:endParaRPr lang="en-US"/>
        </a:p>
      </dgm:t>
    </dgm:pt>
  </dgm:ptLst>
  <dgm:cxnLst>
    <dgm:cxn modelId="{A4E26DD2-7985-418B-B9C6-6ADFB5AEBE95}" type="presOf" srcId="{C26646AB-49E3-454F-A085-E33CEA96FB1B}" destId="{2278BBE8-B0DA-433D-BEAC-DC7D2870FDCD}" srcOrd="0" destOrd="0" presId="urn:microsoft.com/office/officeart/2005/8/layout/arrow2"/>
    <dgm:cxn modelId="{14415F5C-4652-41C8-B4EF-92B232FBFBA7}" type="presOf" srcId="{8D816129-875C-45E2-BF10-56F5B345C6AC}" destId="{7EF2CF6E-7F13-40CC-AC9F-E53A359CA4E5}" srcOrd="0" destOrd="0" presId="urn:microsoft.com/office/officeart/2005/8/layout/arrow2"/>
    <dgm:cxn modelId="{374F8499-80CF-479D-B8DA-061A65495B3E}" srcId="{8D816129-875C-45E2-BF10-56F5B345C6AC}" destId="{F01721C2-A353-4B73-B61F-8596719A3030}" srcOrd="0" destOrd="0" parTransId="{BFA5593F-D8F9-445F-A06E-642654812733}" sibTransId="{C523C0A7-707A-4847-8A0C-217F85782039}"/>
    <dgm:cxn modelId="{FE2E58CA-DB12-4A71-AE77-E30D92CEDAB2}" type="presOf" srcId="{F01721C2-A353-4B73-B61F-8596719A3030}" destId="{68540765-5939-44F0-B4C1-6C3A4D9E7CFF}" srcOrd="0" destOrd="0" presId="urn:microsoft.com/office/officeart/2005/8/layout/arrow2"/>
    <dgm:cxn modelId="{D4565853-C8B3-44A8-A12C-30C3FA462C5F}" srcId="{8D816129-875C-45E2-BF10-56F5B345C6AC}" destId="{C26646AB-49E3-454F-A085-E33CEA96FB1B}" srcOrd="2" destOrd="0" parTransId="{4FF8A72E-58B9-4B82-89D3-006FB8ABA77A}" sibTransId="{5CE1534B-D705-49A8-86F0-564D4313C001}"/>
    <dgm:cxn modelId="{F8D1695E-416D-4A06-A436-4E175F55B161}" srcId="{8D816129-875C-45E2-BF10-56F5B345C6AC}" destId="{649DB3D5-72AA-4696-B97D-D07EFF885A47}" srcOrd="1" destOrd="0" parTransId="{DA767203-E8FC-425A-BE22-0AE1DE1B292E}" sibTransId="{10ABF6AB-2EF4-44C9-8268-C4F615513481}"/>
    <dgm:cxn modelId="{C4D8CCDD-2F2B-4A24-B191-3D3D1BEF12BD}" type="presOf" srcId="{649DB3D5-72AA-4696-B97D-D07EFF885A47}" destId="{CF55D936-49B1-4F49-BC06-810AB1126C1A}" srcOrd="0" destOrd="0" presId="urn:microsoft.com/office/officeart/2005/8/layout/arrow2"/>
    <dgm:cxn modelId="{224CCF96-E731-4F88-BE2F-D2196F0CA84A}" type="presParOf" srcId="{7EF2CF6E-7F13-40CC-AC9F-E53A359CA4E5}" destId="{6E6F388A-93C7-496F-805F-B6AD79B8DE33}" srcOrd="0" destOrd="0" presId="urn:microsoft.com/office/officeart/2005/8/layout/arrow2"/>
    <dgm:cxn modelId="{E86BAC34-3E27-4A9E-9065-EB7F2A5DA898}" type="presParOf" srcId="{7EF2CF6E-7F13-40CC-AC9F-E53A359CA4E5}" destId="{FA07DC1D-D62C-4710-80E9-5259329DFC0E}" srcOrd="1" destOrd="0" presId="urn:microsoft.com/office/officeart/2005/8/layout/arrow2"/>
    <dgm:cxn modelId="{D16D01DB-6C0A-4AA9-91AE-4D89F3442FDD}" type="presParOf" srcId="{FA07DC1D-D62C-4710-80E9-5259329DFC0E}" destId="{12AC8A55-210A-4D0C-A7A1-F92ACE984CBB}" srcOrd="0" destOrd="0" presId="urn:microsoft.com/office/officeart/2005/8/layout/arrow2"/>
    <dgm:cxn modelId="{39BC44EA-763B-4E05-9480-87FB8CB7B3DB}" type="presParOf" srcId="{FA07DC1D-D62C-4710-80E9-5259329DFC0E}" destId="{68540765-5939-44F0-B4C1-6C3A4D9E7CFF}" srcOrd="1" destOrd="0" presId="urn:microsoft.com/office/officeart/2005/8/layout/arrow2"/>
    <dgm:cxn modelId="{BE945D76-3535-496A-BFC0-B09E30F5C0D7}" type="presParOf" srcId="{FA07DC1D-D62C-4710-80E9-5259329DFC0E}" destId="{594962D6-AC05-4CD5-A180-805FBAE94C58}" srcOrd="2" destOrd="0" presId="urn:microsoft.com/office/officeart/2005/8/layout/arrow2"/>
    <dgm:cxn modelId="{124D3ADD-6152-4811-ACB5-829A0C87761C}" type="presParOf" srcId="{FA07DC1D-D62C-4710-80E9-5259329DFC0E}" destId="{CF55D936-49B1-4F49-BC06-810AB1126C1A}" srcOrd="3" destOrd="0" presId="urn:microsoft.com/office/officeart/2005/8/layout/arrow2"/>
    <dgm:cxn modelId="{888822B2-7028-4317-9519-3054FFBDA0ED}" type="presParOf" srcId="{FA07DC1D-D62C-4710-80E9-5259329DFC0E}" destId="{D32D478B-CB12-4D8C-B7AE-56D545D1315E}" srcOrd="4" destOrd="0" presId="urn:microsoft.com/office/officeart/2005/8/layout/arrow2"/>
    <dgm:cxn modelId="{58DF0F6F-928F-4D25-AFB1-86CFA0B64D8C}" type="presParOf" srcId="{FA07DC1D-D62C-4710-80E9-5259329DFC0E}" destId="{2278BBE8-B0DA-433D-BEAC-DC7D2870FDCD}" srcOrd="5"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BDE581AE-D323-4F37-9D83-B83E8AFF6BA6}" type="doc">
      <dgm:prSet loTypeId="urn:microsoft.com/office/officeart/2005/8/layout/arrow2" loCatId="process" qsTypeId="urn:microsoft.com/office/officeart/2005/8/quickstyle/3d1" qsCatId="3D" csTypeId="urn:microsoft.com/office/officeart/2005/8/colors/colorful1" csCatId="colorful" phldr="1"/>
      <dgm:spPr/>
    </dgm:pt>
    <dgm:pt modelId="{728D9825-A9BD-4B14-A8E9-E640D4A3382A}">
      <dgm:prSet phldrT="[Text]"/>
      <dgm:spPr/>
      <dgm:t>
        <a:bodyPr/>
        <a:lstStyle/>
        <a:p>
          <a:r>
            <a:rPr lang="en-US" dirty="0" smtClean="0"/>
            <a:t>Upper elementary</a:t>
          </a:r>
          <a:endParaRPr lang="en-US" dirty="0"/>
        </a:p>
      </dgm:t>
    </dgm:pt>
    <dgm:pt modelId="{3022B958-30C4-4EBF-886D-7535C52E95FB}" type="parTrans" cxnId="{EF07F0F5-E4B1-4175-9AA1-43B1A94ABA2A}">
      <dgm:prSet/>
      <dgm:spPr/>
      <dgm:t>
        <a:bodyPr/>
        <a:lstStyle/>
        <a:p>
          <a:endParaRPr lang="en-US"/>
        </a:p>
      </dgm:t>
    </dgm:pt>
    <dgm:pt modelId="{F67B5E2D-9E6A-433F-B294-0867CF24745E}" type="sibTrans" cxnId="{EF07F0F5-E4B1-4175-9AA1-43B1A94ABA2A}">
      <dgm:prSet/>
      <dgm:spPr/>
      <dgm:t>
        <a:bodyPr/>
        <a:lstStyle/>
        <a:p>
          <a:endParaRPr lang="en-US"/>
        </a:p>
      </dgm:t>
    </dgm:pt>
    <dgm:pt modelId="{4A549AF9-973C-4730-9BE9-A0D71DB69065}">
      <dgm:prSet phldrT="[Text]"/>
      <dgm:spPr/>
      <dgm:t>
        <a:bodyPr/>
        <a:lstStyle/>
        <a:p>
          <a:r>
            <a:rPr lang="en-US" dirty="0" smtClean="0"/>
            <a:t>Middle school </a:t>
          </a:r>
          <a:endParaRPr lang="en-US" dirty="0"/>
        </a:p>
      </dgm:t>
    </dgm:pt>
    <dgm:pt modelId="{C79EA0BD-9EA5-4BAA-A85F-8D76CAD423F0}" type="parTrans" cxnId="{E1F64639-EE64-4C87-A87B-FA28C91A5702}">
      <dgm:prSet/>
      <dgm:spPr/>
      <dgm:t>
        <a:bodyPr/>
        <a:lstStyle/>
        <a:p>
          <a:endParaRPr lang="en-US"/>
        </a:p>
      </dgm:t>
    </dgm:pt>
    <dgm:pt modelId="{7FA13CAA-289F-4001-A006-2B9D15C172ED}" type="sibTrans" cxnId="{E1F64639-EE64-4C87-A87B-FA28C91A5702}">
      <dgm:prSet/>
      <dgm:spPr/>
      <dgm:t>
        <a:bodyPr/>
        <a:lstStyle/>
        <a:p>
          <a:endParaRPr lang="en-US"/>
        </a:p>
      </dgm:t>
    </dgm:pt>
    <dgm:pt modelId="{8FB24CCE-0F0F-44EA-9467-C154A12693CB}">
      <dgm:prSet phldrT="[Text]"/>
      <dgm:spPr/>
      <dgm:t>
        <a:bodyPr/>
        <a:lstStyle/>
        <a:p>
          <a:r>
            <a:rPr lang="en-US" dirty="0" smtClean="0"/>
            <a:t>Eighth grade</a:t>
          </a:r>
          <a:endParaRPr lang="en-US" dirty="0"/>
        </a:p>
      </dgm:t>
    </dgm:pt>
    <dgm:pt modelId="{980D3B6C-F66C-4FE0-9CA2-5E766DA99F87}" type="parTrans" cxnId="{E19D08F4-4250-4A0E-9C6A-DC66EE589320}">
      <dgm:prSet/>
      <dgm:spPr/>
      <dgm:t>
        <a:bodyPr/>
        <a:lstStyle/>
        <a:p>
          <a:endParaRPr lang="en-US"/>
        </a:p>
      </dgm:t>
    </dgm:pt>
    <dgm:pt modelId="{BBE39B8D-4194-4755-A2D7-905B9661D173}" type="sibTrans" cxnId="{E19D08F4-4250-4A0E-9C6A-DC66EE589320}">
      <dgm:prSet/>
      <dgm:spPr/>
      <dgm:t>
        <a:bodyPr/>
        <a:lstStyle/>
        <a:p>
          <a:endParaRPr lang="en-US"/>
        </a:p>
      </dgm:t>
    </dgm:pt>
    <dgm:pt modelId="{A47F58BE-3B0E-486B-80BE-33F07BD6DCA1}" type="pres">
      <dgm:prSet presAssocID="{BDE581AE-D323-4F37-9D83-B83E8AFF6BA6}" presName="arrowDiagram" presStyleCnt="0">
        <dgm:presLayoutVars>
          <dgm:chMax val="5"/>
          <dgm:dir/>
          <dgm:resizeHandles val="exact"/>
        </dgm:presLayoutVars>
      </dgm:prSet>
      <dgm:spPr/>
    </dgm:pt>
    <dgm:pt modelId="{C836E885-6886-4A5A-9B90-D74D8B4C1586}" type="pres">
      <dgm:prSet presAssocID="{BDE581AE-D323-4F37-9D83-B83E8AFF6BA6}" presName="arrow" presStyleLbl="bgShp" presStyleIdx="0" presStyleCnt="1"/>
      <dgm:spPr/>
    </dgm:pt>
    <dgm:pt modelId="{64079F7F-A671-42A4-803D-41D93F0C0D35}" type="pres">
      <dgm:prSet presAssocID="{BDE581AE-D323-4F37-9D83-B83E8AFF6BA6}" presName="arrowDiagram3" presStyleCnt="0"/>
      <dgm:spPr/>
    </dgm:pt>
    <dgm:pt modelId="{16DFD24E-0EE3-4914-ABC8-91B66D5D1D1E}" type="pres">
      <dgm:prSet presAssocID="{728D9825-A9BD-4B14-A8E9-E640D4A3382A}" presName="bullet3a" presStyleLbl="node1" presStyleIdx="0" presStyleCnt="3"/>
      <dgm:spPr/>
    </dgm:pt>
    <dgm:pt modelId="{E2781F58-2B82-4707-B10B-1DD6ECA087D0}" type="pres">
      <dgm:prSet presAssocID="{728D9825-A9BD-4B14-A8E9-E640D4A3382A}" presName="textBox3a" presStyleLbl="revTx" presStyleIdx="0" presStyleCnt="3">
        <dgm:presLayoutVars>
          <dgm:bulletEnabled val="1"/>
        </dgm:presLayoutVars>
      </dgm:prSet>
      <dgm:spPr/>
      <dgm:t>
        <a:bodyPr/>
        <a:lstStyle/>
        <a:p>
          <a:endParaRPr lang="en-US"/>
        </a:p>
      </dgm:t>
    </dgm:pt>
    <dgm:pt modelId="{D6E399C5-4D9F-443E-A722-FA085BD61E13}" type="pres">
      <dgm:prSet presAssocID="{4A549AF9-973C-4730-9BE9-A0D71DB69065}" presName="bullet3b" presStyleLbl="node1" presStyleIdx="1" presStyleCnt="3"/>
      <dgm:spPr/>
    </dgm:pt>
    <dgm:pt modelId="{01926188-11F2-4145-A83D-8C3680502E79}" type="pres">
      <dgm:prSet presAssocID="{4A549AF9-973C-4730-9BE9-A0D71DB69065}" presName="textBox3b" presStyleLbl="revTx" presStyleIdx="1" presStyleCnt="3">
        <dgm:presLayoutVars>
          <dgm:bulletEnabled val="1"/>
        </dgm:presLayoutVars>
      </dgm:prSet>
      <dgm:spPr/>
      <dgm:t>
        <a:bodyPr/>
        <a:lstStyle/>
        <a:p>
          <a:endParaRPr lang="en-US"/>
        </a:p>
      </dgm:t>
    </dgm:pt>
    <dgm:pt modelId="{B76D6AAC-ED17-4AFA-9D06-BA3E6A1A4BF8}" type="pres">
      <dgm:prSet presAssocID="{8FB24CCE-0F0F-44EA-9467-C154A12693CB}" presName="bullet3c" presStyleLbl="node1" presStyleIdx="2" presStyleCnt="3"/>
      <dgm:spPr/>
    </dgm:pt>
    <dgm:pt modelId="{683EC8E1-E02F-470E-B08E-D467BC0F6CDB}" type="pres">
      <dgm:prSet presAssocID="{8FB24CCE-0F0F-44EA-9467-C154A12693CB}" presName="textBox3c" presStyleLbl="revTx" presStyleIdx="2" presStyleCnt="3">
        <dgm:presLayoutVars>
          <dgm:bulletEnabled val="1"/>
        </dgm:presLayoutVars>
      </dgm:prSet>
      <dgm:spPr/>
      <dgm:t>
        <a:bodyPr/>
        <a:lstStyle/>
        <a:p>
          <a:endParaRPr lang="en-US"/>
        </a:p>
      </dgm:t>
    </dgm:pt>
  </dgm:ptLst>
  <dgm:cxnLst>
    <dgm:cxn modelId="{E1F64639-EE64-4C87-A87B-FA28C91A5702}" srcId="{BDE581AE-D323-4F37-9D83-B83E8AFF6BA6}" destId="{4A549AF9-973C-4730-9BE9-A0D71DB69065}" srcOrd="1" destOrd="0" parTransId="{C79EA0BD-9EA5-4BAA-A85F-8D76CAD423F0}" sibTransId="{7FA13CAA-289F-4001-A006-2B9D15C172ED}"/>
    <dgm:cxn modelId="{E19D08F4-4250-4A0E-9C6A-DC66EE589320}" srcId="{BDE581AE-D323-4F37-9D83-B83E8AFF6BA6}" destId="{8FB24CCE-0F0F-44EA-9467-C154A12693CB}" srcOrd="2" destOrd="0" parTransId="{980D3B6C-F66C-4FE0-9CA2-5E766DA99F87}" sibTransId="{BBE39B8D-4194-4755-A2D7-905B9661D173}"/>
    <dgm:cxn modelId="{EF07F0F5-E4B1-4175-9AA1-43B1A94ABA2A}" srcId="{BDE581AE-D323-4F37-9D83-B83E8AFF6BA6}" destId="{728D9825-A9BD-4B14-A8E9-E640D4A3382A}" srcOrd="0" destOrd="0" parTransId="{3022B958-30C4-4EBF-886D-7535C52E95FB}" sibTransId="{F67B5E2D-9E6A-433F-B294-0867CF24745E}"/>
    <dgm:cxn modelId="{DE4FE9DE-C58A-4D5C-80C8-42990DB14AA4}" type="presOf" srcId="{4A549AF9-973C-4730-9BE9-A0D71DB69065}" destId="{01926188-11F2-4145-A83D-8C3680502E79}" srcOrd="0" destOrd="0" presId="urn:microsoft.com/office/officeart/2005/8/layout/arrow2"/>
    <dgm:cxn modelId="{D581977C-C7CE-498A-8440-35CDD2B2AC17}" type="presOf" srcId="{8FB24CCE-0F0F-44EA-9467-C154A12693CB}" destId="{683EC8E1-E02F-470E-B08E-D467BC0F6CDB}" srcOrd="0" destOrd="0" presId="urn:microsoft.com/office/officeart/2005/8/layout/arrow2"/>
    <dgm:cxn modelId="{256D4554-0668-4453-9BD9-21A0F70BD122}" type="presOf" srcId="{728D9825-A9BD-4B14-A8E9-E640D4A3382A}" destId="{E2781F58-2B82-4707-B10B-1DD6ECA087D0}" srcOrd="0" destOrd="0" presId="urn:microsoft.com/office/officeart/2005/8/layout/arrow2"/>
    <dgm:cxn modelId="{36181C4F-CD34-4278-AFBF-8FE00BB1DE1E}" type="presOf" srcId="{BDE581AE-D323-4F37-9D83-B83E8AFF6BA6}" destId="{A47F58BE-3B0E-486B-80BE-33F07BD6DCA1}" srcOrd="0" destOrd="0" presId="urn:microsoft.com/office/officeart/2005/8/layout/arrow2"/>
    <dgm:cxn modelId="{36403B22-CD11-4179-87F8-94C5BD164B5D}" type="presParOf" srcId="{A47F58BE-3B0E-486B-80BE-33F07BD6DCA1}" destId="{C836E885-6886-4A5A-9B90-D74D8B4C1586}" srcOrd="0" destOrd="0" presId="urn:microsoft.com/office/officeart/2005/8/layout/arrow2"/>
    <dgm:cxn modelId="{134C9D54-8364-488C-B7FC-B97443E83CA9}" type="presParOf" srcId="{A47F58BE-3B0E-486B-80BE-33F07BD6DCA1}" destId="{64079F7F-A671-42A4-803D-41D93F0C0D35}" srcOrd="1" destOrd="0" presId="urn:microsoft.com/office/officeart/2005/8/layout/arrow2"/>
    <dgm:cxn modelId="{7EDAB07A-7241-449C-96FD-35DA765C363D}" type="presParOf" srcId="{64079F7F-A671-42A4-803D-41D93F0C0D35}" destId="{16DFD24E-0EE3-4914-ABC8-91B66D5D1D1E}" srcOrd="0" destOrd="0" presId="urn:microsoft.com/office/officeart/2005/8/layout/arrow2"/>
    <dgm:cxn modelId="{B9042355-822F-4C1B-8A88-9C7E28B69E95}" type="presParOf" srcId="{64079F7F-A671-42A4-803D-41D93F0C0D35}" destId="{E2781F58-2B82-4707-B10B-1DD6ECA087D0}" srcOrd="1" destOrd="0" presId="urn:microsoft.com/office/officeart/2005/8/layout/arrow2"/>
    <dgm:cxn modelId="{C83DA8E1-3CE9-41DB-8DB9-20D79C0611BF}" type="presParOf" srcId="{64079F7F-A671-42A4-803D-41D93F0C0D35}" destId="{D6E399C5-4D9F-443E-A722-FA085BD61E13}" srcOrd="2" destOrd="0" presId="urn:microsoft.com/office/officeart/2005/8/layout/arrow2"/>
    <dgm:cxn modelId="{89A66B84-37A3-47FC-8166-8CA1C171A34B}" type="presParOf" srcId="{64079F7F-A671-42A4-803D-41D93F0C0D35}" destId="{01926188-11F2-4145-A83D-8C3680502E79}" srcOrd="3" destOrd="0" presId="urn:microsoft.com/office/officeart/2005/8/layout/arrow2"/>
    <dgm:cxn modelId="{2EC6A0E4-67A5-4918-AE57-2A8325FBA2AC}" type="presParOf" srcId="{64079F7F-A671-42A4-803D-41D93F0C0D35}" destId="{B76D6AAC-ED17-4AFA-9D06-BA3E6A1A4BF8}" srcOrd="4" destOrd="0" presId="urn:microsoft.com/office/officeart/2005/8/layout/arrow2"/>
    <dgm:cxn modelId="{C97FB234-B3D4-49A0-A3E6-F715677B55C9}" type="presParOf" srcId="{64079F7F-A671-42A4-803D-41D93F0C0D35}" destId="{683EC8E1-E02F-470E-B08E-D467BC0F6CDB}" srcOrd="5"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3B2BCACE-D65F-4DDC-9BC2-A940158297B3}" type="doc">
      <dgm:prSet loTypeId="urn:microsoft.com/office/officeart/2005/8/layout/target2" loCatId="relationship" qsTypeId="urn:microsoft.com/office/officeart/2005/8/quickstyle/3d2" qsCatId="3D" csTypeId="urn:microsoft.com/office/officeart/2005/8/colors/colorful4" csCatId="colorful" phldr="1"/>
      <dgm:spPr/>
      <dgm:t>
        <a:bodyPr/>
        <a:lstStyle/>
        <a:p>
          <a:endParaRPr lang="en-US"/>
        </a:p>
      </dgm:t>
    </dgm:pt>
    <dgm:pt modelId="{0DE9C104-78F3-4DAD-AE78-9F9E4C17CB3D}">
      <dgm:prSet phldrT="[Text]"/>
      <dgm:spPr/>
      <dgm:t>
        <a:bodyPr/>
        <a:lstStyle/>
        <a:p>
          <a:r>
            <a:rPr lang="en-US" dirty="0"/>
            <a:t>District </a:t>
          </a:r>
          <a:r>
            <a:rPr lang="en-US" dirty="0" smtClean="0"/>
            <a:t>Responsibility: Developing </a:t>
          </a:r>
          <a:r>
            <a:rPr lang="en-US" dirty="0"/>
            <a:t>Policies</a:t>
          </a:r>
          <a:r>
            <a:rPr lang="en-US" dirty="0" smtClean="0"/>
            <a:t> and </a:t>
          </a:r>
          <a:r>
            <a:rPr lang="en-US" dirty="0"/>
            <a:t>Programs</a:t>
          </a:r>
        </a:p>
      </dgm:t>
    </dgm:pt>
    <dgm:pt modelId="{6588DB16-12C3-4A34-9FE7-B712A975F193}" type="parTrans" cxnId="{8DEB77A6-18B3-44DF-BBDA-022845FB2733}">
      <dgm:prSet/>
      <dgm:spPr/>
      <dgm:t>
        <a:bodyPr/>
        <a:lstStyle/>
        <a:p>
          <a:endParaRPr lang="en-US"/>
        </a:p>
      </dgm:t>
    </dgm:pt>
    <dgm:pt modelId="{6F6C9AEC-06A6-4A3A-A73B-248E3F37489C}" type="sibTrans" cxnId="{8DEB77A6-18B3-44DF-BBDA-022845FB2733}">
      <dgm:prSet/>
      <dgm:spPr/>
      <dgm:t>
        <a:bodyPr/>
        <a:lstStyle/>
        <a:p>
          <a:endParaRPr lang="en-US"/>
        </a:p>
      </dgm:t>
    </dgm:pt>
    <dgm:pt modelId="{91EE562F-9D0D-4F20-86CA-0E7A78103998}">
      <dgm:prSet phldrT="[Text]" custT="1"/>
      <dgm:spPr/>
      <dgm:t>
        <a:bodyPr/>
        <a:lstStyle/>
        <a:p>
          <a:r>
            <a:rPr lang="en-US" sz="1200" dirty="0" smtClean="0"/>
            <a:t>Defensible identification</a:t>
          </a:r>
          <a:endParaRPr lang="en-US" sz="1200" dirty="0"/>
        </a:p>
      </dgm:t>
    </dgm:pt>
    <dgm:pt modelId="{9012530F-B46B-4D76-A9B5-7AAAFB35439C}" type="parTrans" cxnId="{E4930B1F-F7AC-49DC-A3B5-A2FD8A19144E}">
      <dgm:prSet/>
      <dgm:spPr/>
      <dgm:t>
        <a:bodyPr/>
        <a:lstStyle/>
        <a:p>
          <a:endParaRPr lang="en-US"/>
        </a:p>
      </dgm:t>
    </dgm:pt>
    <dgm:pt modelId="{21A58A63-46D6-4424-A3F8-7C24A3CA17E0}" type="sibTrans" cxnId="{E4930B1F-F7AC-49DC-A3B5-A2FD8A19144E}">
      <dgm:prSet/>
      <dgm:spPr/>
      <dgm:t>
        <a:bodyPr/>
        <a:lstStyle/>
        <a:p>
          <a:endParaRPr lang="en-US"/>
        </a:p>
      </dgm:t>
    </dgm:pt>
    <dgm:pt modelId="{BC41C332-1A0D-4ABC-8141-86C858F03B09}">
      <dgm:prSet phldrT="[Text]" custT="1"/>
      <dgm:spPr/>
      <dgm:t>
        <a:bodyPr/>
        <a:lstStyle/>
        <a:p>
          <a:r>
            <a:rPr lang="en-US" sz="1200" dirty="0" smtClean="0"/>
            <a:t>Services and curriculum</a:t>
          </a:r>
          <a:endParaRPr lang="en-US" sz="1200" dirty="0"/>
        </a:p>
      </dgm:t>
    </dgm:pt>
    <dgm:pt modelId="{F92E9BDC-B9E0-40BC-8A90-CA42E1D411F3}" type="parTrans" cxnId="{8BC6F832-18FD-4C02-86A0-226BA783C2AA}">
      <dgm:prSet/>
      <dgm:spPr/>
      <dgm:t>
        <a:bodyPr/>
        <a:lstStyle/>
        <a:p>
          <a:endParaRPr lang="en-US"/>
        </a:p>
      </dgm:t>
    </dgm:pt>
    <dgm:pt modelId="{38BD4793-F314-4F8C-B23A-020019E9B739}" type="sibTrans" cxnId="{8BC6F832-18FD-4C02-86A0-226BA783C2AA}">
      <dgm:prSet/>
      <dgm:spPr/>
      <dgm:t>
        <a:bodyPr/>
        <a:lstStyle/>
        <a:p>
          <a:endParaRPr lang="en-US"/>
        </a:p>
      </dgm:t>
    </dgm:pt>
    <dgm:pt modelId="{4AE959FB-E944-4976-9D12-3D568910ADAD}">
      <dgm:prSet phldrT="[Text]"/>
      <dgm:spPr/>
      <dgm:t>
        <a:bodyPr/>
        <a:lstStyle/>
        <a:p>
          <a:r>
            <a:rPr lang="en-US" dirty="0"/>
            <a:t>Building </a:t>
          </a:r>
          <a:r>
            <a:rPr lang="en-US" dirty="0" smtClean="0"/>
            <a:t>Responsibility:  </a:t>
          </a:r>
          <a:r>
            <a:rPr lang="en-US" dirty="0"/>
            <a:t>Leadership in Implementation</a:t>
          </a:r>
        </a:p>
      </dgm:t>
    </dgm:pt>
    <dgm:pt modelId="{60CCDCE9-0F00-4A20-8835-9526537B8861}" type="parTrans" cxnId="{C05C527D-8A9A-4FD9-804E-914F17951E3E}">
      <dgm:prSet/>
      <dgm:spPr/>
      <dgm:t>
        <a:bodyPr/>
        <a:lstStyle/>
        <a:p>
          <a:endParaRPr lang="en-US"/>
        </a:p>
      </dgm:t>
    </dgm:pt>
    <dgm:pt modelId="{6F23B41F-C1EB-4C01-8716-383330047A5D}" type="sibTrans" cxnId="{C05C527D-8A9A-4FD9-804E-914F17951E3E}">
      <dgm:prSet/>
      <dgm:spPr/>
      <dgm:t>
        <a:bodyPr/>
        <a:lstStyle/>
        <a:p>
          <a:endParaRPr lang="en-US"/>
        </a:p>
      </dgm:t>
    </dgm:pt>
    <dgm:pt modelId="{1925031A-6574-4140-9057-FE148836B7ED}">
      <dgm:prSet phldrT="[Text]" custT="1"/>
      <dgm:spPr/>
      <dgm:t>
        <a:bodyPr/>
        <a:lstStyle/>
        <a:p>
          <a:r>
            <a:rPr lang="en-US" sz="1200" dirty="0"/>
            <a:t>Fidelity of</a:t>
          </a:r>
          <a:r>
            <a:rPr lang="en-US" sz="1200" dirty="0" smtClean="0"/>
            <a:t> services</a:t>
          </a:r>
          <a:endParaRPr lang="en-US" sz="1200" dirty="0"/>
        </a:p>
      </dgm:t>
    </dgm:pt>
    <dgm:pt modelId="{28A9A312-859D-42FC-9163-BD5D3696A057}" type="parTrans" cxnId="{7E4CB395-E86C-49FB-96D9-F822DB99685F}">
      <dgm:prSet/>
      <dgm:spPr/>
      <dgm:t>
        <a:bodyPr/>
        <a:lstStyle/>
        <a:p>
          <a:endParaRPr lang="en-US"/>
        </a:p>
      </dgm:t>
    </dgm:pt>
    <dgm:pt modelId="{647EC3EF-AB2B-4128-896E-B0EC6469765A}" type="sibTrans" cxnId="{7E4CB395-E86C-49FB-96D9-F822DB99685F}">
      <dgm:prSet/>
      <dgm:spPr/>
      <dgm:t>
        <a:bodyPr/>
        <a:lstStyle/>
        <a:p>
          <a:endParaRPr lang="en-US"/>
        </a:p>
      </dgm:t>
    </dgm:pt>
    <dgm:pt modelId="{985743C3-0A17-4722-A963-2D710EF74453}">
      <dgm:prSet phldrT="[Text]" custT="1"/>
      <dgm:spPr/>
      <dgm:t>
        <a:bodyPr/>
        <a:lstStyle/>
        <a:p>
          <a:r>
            <a:rPr lang="en-US" sz="1200" dirty="0"/>
            <a:t>Support for</a:t>
          </a:r>
          <a:r>
            <a:rPr lang="en-US" sz="1200" dirty="0" smtClean="0"/>
            <a:t> differentiation</a:t>
          </a:r>
          <a:endParaRPr lang="en-US" sz="1200" dirty="0"/>
        </a:p>
      </dgm:t>
    </dgm:pt>
    <dgm:pt modelId="{BE36F28D-CDCE-402A-B4E5-ACAE78968595}" type="parTrans" cxnId="{C2D9BA1C-C40C-408C-87AD-BC61A24CE360}">
      <dgm:prSet/>
      <dgm:spPr/>
      <dgm:t>
        <a:bodyPr/>
        <a:lstStyle/>
        <a:p>
          <a:endParaRPr lang="en-US"/>
        </a:p>
      </dgm:t>
    </dgm:pt>
    <dgm:pt modelId="{045419C5-428B-45BB-AC9B-1345E0B73C48}" type="sibTrans" cxnId="{C2D9BA1C-C40C-408C-87AD-BC61A24CE360}">
      <dgm:prSet/>
      <dgm:spPr/>
      <dgm:t>
        <a:bodyPr/>
        <a:lstStyle/>
        <a:p>
          <a:endParaRPr lang="en-US"/>
        </a:p>
      </dgm:t>
    </dgm:pt>
    <dgm:pt modelId="{4EC818ED-5D71-4E92-8FFB-1F42646BE0CE}">
      <dgm:prSet phldrT="[Text]"/>
      <dgm:spPr/>
      <dgm:t>
        <a:bodyPr/>
        <a:lstStyle/>
        <a:p>
          <a:r>
            <a:rPr lang="en-US" dirty="0"/>
            <a:t>Classroom Responsibility</a:t>
          </a:r>
        </a:p>
      </dgm:t>
    </dgm:pt>
    <dgm:pt modelId="{9D0F8402-24E9-450F-8A4B-0E10B0B59043}" type="parTrans" cxnId="{4CB3BCAD-5161-48B9-B004-744F886E77BF}">
      <dgm:prSet/>
      <dgm:spPr/>
      <dgm:t>
        <a:bodyPr/>
        <a:lstStyle/>
        <a:p>
          <a:endParaRPr lang="en-US"/>
        </a:p>
      </dgm:t>
    </dgm:pt>
    <dgm:pt modelId="{57E2F768-90F7-4F8E-949B-893C551DFE70}" type="sibTrans" cxnId="{4CB3BCAD-5161-48B9-B004-744F886E77BF}">
      <dgm:prSet/>
      <dgm:spPr/>
      <dgm:t>
        <a:bodyPr/>
        <a:lstStyle/>
        <a:p>
          <a:endParaRPr lang="en-US"/>
        </a:p>
      </dgm:t>
    </dgm:pt>
    <dgm:pt modelId="{37C7C756-34DA-477A-9198-E85C3766C037}">
      <dgm:prSet phldrT="[Text]" custT="1"/>
      <dgm:spPr/>
      <dgm:t>
        <a:bodyPr/>
        <a:lstStyle/>
        <a:p>
          <a:r>
            <a:rPr lang="en-US" sz="1600" dirty="0"/>
            <a:t>Differentiating</a:t>
          </a:r>
          <a:r>
            <a:rPr lang="en-US" sz="1600" dirty="0" smtClean="0"/>
            <a:t> instruction</a:t>
          </a:r>
          <a:endParaRPr lang="en-US" sz="1600" dirty="0"/>
        </a:p>
      </dgm:t>
    </dgm:pt>
    <dgm:pt modelId="{3EFAC0F2-B4B9-4127-91BD-E7934C2BCF0F}" type="parTrans" cxnId="{48DAAA5D-CC39-4CAB-8615-586270E1002E}">
      <dgm:prSet/>
      <dgm:spPr/>
      <dgm:t>
        <a:bodyPr/>
        <a:lstStyle/>
        <a:p>
          <a:endParaRPr lang="en-US"/>
        </a:p>
      </dgm:t>
    </dgm:pt>
    <dgm:pt modelId="{F0B889F3-9136-4C6E-AFD3-E849E209B46E}" type="sibTrans" cxnId="{48DAAA5D-CC39-4CAB-8615-586270E1002E}">
      <dgm:prSet/>
      <dgm:spPr/>
      <dgm:t>
        <a:bodyPr/>
        <a:lstStyle/>
        <a:p>
          <a:endParaRPr lang="en-US"/>
        </a:p>
      </dgm:t>
    </dgm:pt>
    <dgm:pt modelId="{235C2FD1-A74F-4055-A8DF-FB0A2AD70C52}">
      <dgm:prSet phldrT="[Text]" custT="1"/>
      <dgm:spPr/>
      <dgm:t>
        <a:bodyPr/>
        <a:lstStyle/>
        <a:p>
          <a:r>
            <a:rPr lang="en-US" sz="1600" dirty="0"/>
            <a:t>Monitoring</a:t>
          </a:r>
          <a:r>
            <a:rPr lang="en-US" sz="1600" dirty="0" smtClean="0"/>
            <a:t> achievement</a:t>
          </a:r>
          <a:endParaRPr lang="en-US" sz="1600" dirty="0"/>
        </a:p>
      </dgm:t>
    </dgm:pt>
    <dgm:pt modelId="{F31F5E9F-AD42-49B2-96C1-4A567A5B13C9}" type="parTrans" cxnId="{D69EC205-3855-493D-9289-FB08358DBBA8}">
      <dgm:prSet/>
      <dgm:spPr/>
      <dgm:t>
        <a:bodyPr/>
        <a:lstStyle/>
        <a:p>
          <a:endParaRPr lang="en-US"/>
        </a:p>
      </dgm:t>
    </dgm:pt>
    <dgm:pt modelId="{58E81609-B9CD-463B-810D-C5DBF763589E}" type="sibTrans" cxnId="{D69EC205-3855-493D-9289-FB08358DBBA8}">
      <dgm:prSet/>
      <dgm:spPr/>
      <dgm:t>
        <a:bodyPr/>
        <a:lstStyle/>
        <a:p>
          <a:endParaRPr lang="en-US"/>
        </a:p>
      </dgm:t>
    </dgm:pt>
    <dgm:pt modelId="{76ED49D9-9801-4930-9AEF-0ACBE1103F79}">
      <dgm:prSet phldrT="[Text]" custT="1"/>
      <dgm:spPr/>
      <dgm:t>
        <a:bodyPr/>
        <a:lstStyle/>
        <a:p>
          <a:r>
            <a:rPr lang="en-US" sz="1200" dirty="0"/>
            <a:t>Evaluation </a:t>
          </a:r>
          <a:r>
            <a:rPr lang="en-US" sz="1200" dirty="0" smtClean="0"/>
            <a:t>of program effectiveness</a:t>
          </a:r>
          <a:endParaRPr lang="en-US" sz="1200" dirty="0"/>
        </a:p>
      </dgm:t>
    </dgm:pt>
    <dgm:pt modelId="{71108AD4-DE95-410F-AB33-A8E55ACCEB0A}" type="parTrans" cxnId="{80D08A99-363E-4D85-AB68-2C15329BF975}">
      <dgm:prSet/>
      <dgm:spPr/>
      <dgm:t>
        <a:bodyPr/>
        <a:lstStyle/>
        <a:p>
          <a:endParaRPr lang="en-US"/>
        </a:p>
      </dgm:t>
    </dgm:pt>
    <dgm:pt modelId="{E1AEEF1A-31B0-4C24-BE25-87C1B120C786}" type="sibTrans" cxnId="{80D08A99-363E-4D85-AB68-2C15329BF975}">
      <dgm:prSet/>
      <dgm:spPr/>
      <dgm:t>
        <a:bodyPr/>
        <a:lstStyle/>
        <a:p>
          <a:endParaRPr lang="en-US"/>
        </a:p>
      </dgm:t>
    </dgm:pt>
    <dgm:pt modelId="{3A1189B6-AF49-4242-9930-AB0FF5304043}">
      <dgm:prSet custT="1"/>
      <dgm:spPr/>
      <dgm:t>
        <a:bodyPr/>
        <a:lstStyle/>
        <a:p>
          <a:r>
            <a:rPr lang="en-US" sz="1200" dirty="0"/>
            <a:t>Assessing</a:t>
          </a:r>
          <a:r>
            <a:rPr lang="en-US" sz="1200" dirty="0" smtClean="0"/>
            <a:t> teacher effectiveness</a:t>
          </a:r>
          <a:endParaRPr lang="en-US" sz="1200" dirty="0"/>
        </a:p>
      </dgm:t>
    </dgm:pt>
    <dgm:pt modelId="{FA990B84-99BD-4803-9053-C37BB8F7748D}" type="parTrans" cxnId="{588C7DB9-3A75-4E05-8C94-A5C2066C7570}">
      <dgm:prSet/>
      <dgm:spPr/>
      <dgm:t>
        <a:bodyPr/>
        <a:lstStyle/>
        <a:p>
          <a:endParaRPr lang="en-US"/>
        </a:p>
      </dgm:t>
    </dgm:pt>
    <dgm:pt modelId="{C6A1712C-A35C-44D6-9387-343552850E1A}" type="sibTrans" cxnId="{588C7DB9-3A75-4E05-8C94-A5C2066C7570}">
      <dgm:prSet/>
      <dgm:spPr/>
      <dgm:t>
        <a:bodyPr/>
        <a:lstStyle/>
        <a:p>
          <a:endParaRPr lang="en-US"/>
        </a:p>
      </dgm:t>
    </dgm:pt>
    <dgm:pt modelId="{F45A0E49-5276-4111-A2A5-8DB09006490F}">
      <dgm:prSet phldrT="[Text]" custT="1"/>
      <dgm:spPr/>
      <dgm:t>
        <a:bodyPr/>
        <a:lstStyle/>
        <a:p>
          <a:r>
            <a:rPr lang="en-US" sz="1200" dirty="0"/>
            <a:t>Leadership</a:t>
          </a:r>
          <a:r>
            <a:rPr lang="en-US" sz="1200" dirty="0" smtClean="0"/>
            <a:t> and commitment to excellence</a:t>
          </a:r>
          <a:endParaRPr lang="en-US" sz="1200" dirty="0"/>
        </a:p>
      </dgm:t>
    </dgm:pt>
    <dgm:pt modelId="{BE5B3F71-78C8-468A-9085-D5ED01FBDFE2}" type="parTrans" cxnId="{561BA923-4B23-43BC-B8CB-CD212D6E21C3}">
      <dgm:prSet/>
      <dgm:spPr/>
      <dgm:t>
        <a:bodyPr/>
        <a:lstStyle/>
        <a:p>
          <a:endParaRPr lang="en-US"/>
        </a:p>
      </dgm:t>
    </dgm:pt>
    <dgm:pt modelId="{6083A88E-F176-405F-93DE-CD4E6D20BB96}" type="sibTrans" cxnId="{561BA923-4B23-43BC-B8CB-CD212D6E21C3}">
      <dgm:prSet/>
      <dgm:spPr/>
      <dgm:t>
        <a:bodyPr/>
        <a:lstStyle/>
        <a:p>
          <a:endParaRPr lang="en-US"/>
        </a:p>
      </dgm:t>
    </dgm:pt>
    <dgm:pt modelId="{B693F234-9672-4437-8631-12C8DD4B93F1}">
      <dgm:prSet custT="1"/>
      <dgm:spPr/>
      <dgm:t>
        <a:bodyPr/>
        <a:lstStyle/>
        <a:p>
          <a:r>
            <a:rPr lang="en-US" sz="1200" dirty="0" smtClean="0"/>
            <a:t>In-depth training in gifted education</a:t>
          </a:r>
          <a:endParaRPr lang="en-US" sz="1200" dirty="0"/>
        </a:p>
      </dgm:t>
    </dgm:pt>
    <dgm:pt modelId="{F0566D95-9B2B-4583-8204-DF27AAFF84F9}" type="parTrans" cxnId="{75027CA7-1F04-4A06-B2AC-AE77BAEF1BD1}">
      <dgm:prSet/>
      <dgm:spPr/>
      <dgm:t>
        <a:bodyPr/>
        <a:lstStyle/>
        <a:p>
          <a:endParaRPr lang="en-US"/>
        </a:p>
      </dgm:t>
    </dgm:pt>
    <dgm:pt modelId="{59564D62-94ED-439A-A8E8-8D8531DB9E94}" type="sibTrans" cxnId="{75027CA7-1F04-4A06-B2AC-AE77BAEF1BD1}">
      <dgm:prSet/>
      <dgm:spPr/>
      <dgm:t>
        <a:bodyPr/>
        <a:lstStyle/>
        <a:p>
          <a:endParaRPr lang="en-US"/>
        </a:p>
      </dgm:t>
    </dgm:pt>
    <dgm:pt modelId="{7A705FFE-9B9F-408A-9B03-8F0DFEE23314}">
      <dgm:prSet custT="1"/>
      <dgm:spPr/>
      <dgm:t>
        <a:bodyPr/>
        <a:lstStyle/>
        <a:p>
          <a:r>
            <a:rPr lang="en-US" sz="1200" dirty="0"/>
            <a:t>Stakeholder</a:t>
          </a:r>
          <a:r>
            <a:rPr lang="en-US" sz="1200" dirty="0" smtClean="0"/>
            <a:t>  support</a:t>
          </a:r>
          <a:endParaRPr lang="en-US" sz="1200" dirty="0"/>
        </a:p>
      </dgm:t>
    </dgm:pt>
    <dgm:pt modelId="{483444D5-D6C3-4407-8301-EB87B639644F}" type="parTrans" cxnId="{29744616-C94C-480F-9933-95750C013085}">
      <dgm:prSet/>
      <dgm:spPr/>
      <dgm:t>
        <a:bodyPr/>
        <a:lstStyle/>
        <a:p>
          <a:endParaRPr lang="en-US"/>
        </a:p>
      </dgm:t>
    </dgm:pt>
    <dgm:pt modelId="{CA960682-A1D8-4B2A-8889-B989A56791A3}" type="sibTrans" cxnId="{29744616-C94C-480F-9933-95750C013085}">
      <dgm:prSet/>
      <dgm:spPr/>
      <dgm:t>
        <a:bodyPr/>
        <a:lstStyle/>
        <a:p>
          <a:endParaRPr lang="en-US"/>
        </a:p>
      </dgm:t>
    </dgm:pt>
    <dgm:pt modelId="{EE21465E-0D64-4ED0-A6C7-53F541426C9E}" type="pres">
      <dgm:prSet presAssocID="{3B2BCACE-D65F-4DDC-9BC2-A940158297B3}" presName="Name0" presStyleCnt="0">
        <dgm:presLayoutVars>
          <dgm:chMax val="3"/>
          <dgm:chPref val="1"/>
          <dgm:dir/>
          <dgm:animLvl val="lvl"/>
          <dgm:resizeHandles/>
        </dgm:presLayoutVars>
      </dgm:prSet>
      <dgm:spPr/>
      <dgm:t>
        <a:bodyPr/>
        <a:lstStyle/>
        <a:p>
          <a:endParaRPr lang="en-US"/>
        </a:p>
      </dgm:t>
    </dgm:pt>
    <dgm:pt modelId="{A5CB34D7-53BC-4416-9D0A-34B2F45AE85A}" type="pres">
      <dgm:prSet presAssocID="{3B2BCACE-D65F-4DDC-9BC2-A940158297B3}" presName="outerBox" presStyleCnt="0"/>
      <dgm:spPr/>
      <dgm:t>
        <a:bodyPr/>
        <a:lstStyle/>
        <a:p>
          <a:endParaRPr lang="en-US"/>
        </a:p>
      </dgm:t>
    </dgm:pt>
    <dgm:pt modelId="{2BE9B5BB-0B43-4E42-B0E6-2042D32E842A}" type="pres">
      <dgm:prSet presAssocID="{3B2BCACE-D65F-4DDC-9BC2-A940158297B3}" presName="outerBoxParent" presStyleLbl="node1" presStyleIdx="0" presStyleCnt="3" custLinFactNeighborX="921" custLinFactNeighborY="-11765"/>
      <dgm:spPr/>
      <dgm:t>
        <a:bodyPr/>
        <a:lstStyle/>
        <a:p>
          <a:endParaRPr lang="en-US"/>
        </a:p>
      </dgm:t>
    </dgm:pt>
    <dgm:pt modelId="{F039582D-3E70-423D-9596-B3D341658DDC}" type="pres">
      <dgm:prSet presAssocID="{3B2BCACE-D65F-4DDC-9BC2-A940158297B3}" presName="outerBoxChildren" presStyleCnt="0"/>
      <dgm:spPr/>
      <dgm:t>
        <a:bodyPr/>
        <a:lstStyle/>
        <a:p>
          <a:endParaRPr lang="en-US"/>
        </a:p>
      </dgm:t>
    </dgm:pt>
    <dgm:pt modelId="{FDFB62B7-0393-4401-B5D5-9D0C3F47F1C3}" type="pres">
      <dgm:prSet presAssocID="{F45A0E49-5276-4111-A2A5-8DB09006490F}" presName="oChild" presStyleLbl="fgAcc1" presStyleIdx="0" presStyleCnt="11">
        <dgm:presLayoutVars>
          <dgm:bulletEnabled val="1"/>
        </dgm:presLayoutVars>
      </dgm:prSet>
      <dgm:spPr/>
      <dgm:t>
        <a:bodyPr/>
        <a:lstStyle/>
        <a:p>
          <a:endParaRPr lang="en-US"/>
        </a:p>
      </dgm:t>
    </dgm:pt>
    <dgm:pt modelId="{015EF759-5937-43D9-B253-D22DA22C68A3}" type="pres">
      <dgm:prSet presAssocID="{6083A88E-F176-405F-93DE-CD4E6D20BB96}" presName="outerSibTrans" presStyleCnt="0"/>
      <dgm:spPr/>
      <dgm:t>
        <a:bodyPr/>
        <a:lstStyle/>
        <a:p>
          <a:endParaRPr lang="en-US"/>
        </a:p>
      </dgm:t>
    </dgm:pt>
    <dgm:pt modelId="{BDB0A751-FC9A-4CA1-84E2-23F4A4B5540E}" type="pres">
      <dgm:prSet presAssocID="{91EE562F-9D0D-4F20-86CA-0E7A78103998}" presName="oChild" presStyleLbl="fgAcc1" presStyleIdx="1" presStyleCnt="11">
        <dgm:presLayoutVars>
          <dgm:bulletEnabled val="1"/>
        </dgm:presLayoutVars>
      </dgm:prSet>
      <dgm:spPr/>
      <dgm:t>
        <a:bodyPr/>
        <a:lstStyle/>
        <a:p>
          <a:endParaRPr lang="en-US"/>
        </a:p>
      </dgm:t>
    </dgm:pt>
    <dgm:pt modelId="{496673B5-79ED-4685-BFA2-17D4FBCDAA1A}" type="pres">
      <dgm:prSet presAssocID="{21A58A63-46D6-4424-A3F8-7C24A3CA17E0}" presName="outerSibTrans" presStyleCnt="0"/>
      <dgm:spPr/>
      <dgm:t>
        <a:bodyPr/>
        <a:lstStyle/>
        <a:p>
          <a:endParaRPr lang="en-US"/>
        </a:p>
      </dgm:t>
    </dgm:pt>
    <dgm:pt modelId="{2AD6BD58-CFBE-4B0C-96D7-889BE7708AF5}" type="pres">
      <dgm:prSet presAssocID="{BC41C332-1A0D-4ABC-8141-86C858F03B09}" presName="oChild" presStyleLbl="fgAcc1" presStyleIdx="2" presStyleCnt="11">
        <dgm:presLayoutVars>
          <dgm:bulletEnabled val="1"/>
        </dgm:presLayoutVars>
      </dgm:prSet>
      <dgm:spPr/>
      <dgm:t>
        <a:bodyPr/>
        <a:lstStyle/>
        <a:p>
          <a:endParaRPr lang="en-US"/>
        </a:p>
      </dgm:t>
    </dgm:pt>
    <dgm:pt modelId="{CB0FA25D-F7E3-481B-9DBC-6BB7F00DB147}" type="pres">
      <dgm:prSet presAssocID="{38BD4793-F314-4F8C-B23A-020019E9B739}" presName="outerSibTrans" presStyleCnt="0"/>
      <dgm:spPr/>
      <dgm:t>
        <a:bodyPr/>
        <a:lstStyle/>
        <a:p>
          <a:endParaRPr lang="en-US"/>
        </a:p>
      </dgm:t>
    </dgm:pt>
    <dgm:pt modelId="{FE558A4E-AF41-4C65-88AA-4353A2CD4438}" type="pres">
      <dgm:prSet presAssocID="{76ED49D9-9801-4930-9AEF-0ACBE1103F79}" presName="oChild" presStyleLbl="fgAcc1" presStyleIdx="3" presStyleCnt="11" custLinFactY="109872" custLinFactNeighborX="2008" custLinFactNeighborY="200000">
        <dgm:presLayoutVars>
          <dgm:bulletEnabled val="1"/>
        </dgm:presLayoutVars>
      </dgm:prSet>
      <dgm:spPr/>
      <dgm:t>
        <a:bodyPr/>
        <a:lstStyle/>
        <a:p>
          <a:endParaRPr lang="en-US"/>
        </a:p>
      </dgm:t>
    </dgm:pt>
    <dgm:pt modelId="{F673D968-4F49-4B8B-A5D8-6BDC87F16B54}" type="pres">
      <dgm:prSet presAssocID="{E1AEEF1A-31B0-4C24-BE25-87C1B120C786}" presName="outerSibTrans" presStyleCnt="0"/>
      <dgm:spPr/>
      <dgm:t>
        <a:bodyPr/>
        <a:lstStyle/>
        <a:p>
          <a:endParaRPr lang="en-US"/>
        </a:p>
      </dgm:t>
    </dgm:pt>
    <dgm:pt modelId="{5B65AC34-F687-419A-9A2D-FCBECE829260}" type="pres">
      <dgm:prSet presAssocID="{7A705FFE-9B9F-408A-9B03-8F0DFEE23314}" presName="oChild" presStyleLbl="fgAcc1" presStyleIdx="4" presStyleCnt="11" custLinFactY="-94497" custLinFactNeighborX="0" custLinFactNeighborY="-100000">
        <dgm:presLayoutVars>
          <dgm:bulletEnabled val="1"/>
        </dgm:presLayoutVars>
      </dgm:prSet>
      <dgm:spPr/>
      <dgm:t>
        <a:bodyPr/>
        <a:lstStyle/>
        <a:p>
          <a:endParaRPr lang="en-US"/>
        </a:p>
      </dgm:t>
    </dgm:pt>
    <dgm:pt modelId="{F2ACF976-A418-4345-B968-E4E3C0BBAF5E}" type="pres">
      <dgm:prSet presAssocID="{3B2BCACE-D65F-4DDC-9BC2-A940158297B3}" presName="middleBox" presStyleCnt="0"/>
      <dgm:spPr/>
      <dgm:t>
        <a:bodyPr/>
        <a:lstStyle/>
        <a:p>
          <a:endParaRPr lang="en-US"/>
        </a:p>
      </dgm:t>
    </dgm:pt>
    <dgm:pt modelId="{AF04553B-9642-4E67-A8AD-0A21A47C920B}" type="pres">
      <dgm:prSet presAssocID="{3B2BCACE-D65F-4DDC-9BC2-A940158297B3}" presName="middleBoxParent" presStyleLbl="node1" presStyleIdx="1" presStyleCnt="3"/>
      <dgm:spPr/>
      <dgm:t>
        <a:bodyPr/>
        <a:lstStyle/>
        <a:p>
          <a:endParaRPr lang="en-US"/>
        </a:p>
      </dgm:t>
    </dgm:pt>
    <dgm:pt modelId="{892B51AB-0BD9-43EF-AFDB-3AF584D75DDC}" type="pres">
      <dgm:prSet presAssocID="{3B2BCACE-D65F-4DDC-9BC2-A940158297B3}" presName="middleBoxChildren" presStyleCnt="0"/>
      <dgm:spPr/>
      <dgm:t>
        <a:bodyPr/>
        <a:lstStyle/>
        <a:p>
          <a:endParaRPr lang="en-US"/>
        </a:p>
      </dgm:t>
    </dgm:pt>
    <dgm:pt modelId="{E09A81AD-4A12-4818-BCF2-67A9FE9D1680}" type="pres">
      <dgm:prSet presAssocID="{1925031A-6574-4140-9057-FE148836B7ED}" presName="mChild" presStyleLbl="fgAcc1" presStyleIdx="5" presStyleCnt="11">
        <dgm:presLayoutVars>
          <dgm:bulletEnabled val="1"/>
        </dgm:presLayoutVars>
      </dgm:prSet>
      <dgm:spPr/>
      <dgm:t>
        <a:bodyPr/>
        <a:lstStyle/>
        <a:p>
          <a:endParaRPr lang="en-US"/>
        </a:p>
      </dgm:t>
    </dgm:pt>
    <dgm:pt modelId="{645220AF-BF5C-4F13-A3CF-50A57C132122}" type="pres">
      <dgm:prSet presAssocID="{647EC3EF-AB2B-4128-896E-B0EC6469765A}" presName="middleSibTrans" presStyleCnt="0"/>
      <dgm:spPr/>
      <dgm:t>
        <a:bodyPr/>
        <a:lstStyle/>
        <a:p>
          <a:endParaRPr lang="en-US"/>
        </a:p>
      </dgm:t>
    </dgm:pt>
    <dgm:pt modelId="{A940803D-DBB6-43D8-85F7-712ADFEA70D3}" type="pres">
      <dgm:prSet presAssocID="{985743C3-0A17-4722-A963-2D710EF74453}" presName="mChild" presStyleLbl="fgAcc1" presStyleIdx="6" presStyleCnt="11">
        <dgm:presLayoutVars>
          <dgm:bulletEnabled val="1"/>
        </dgm:presLayoutVars>
      </dgm:prSet>
      <dgm:spPr/>
      <dgm:t>
        <a:bodyPr/>
        <a:lstStyle/>
        <a:p>
          <a:endParaRPr lang="en-US"/>
        </a:p>
      </dgm:t>
    </dgm:pt>
    <dgm:pt modelId="{27A6CA22-7FE2-4DEE-B69F-B7767DC61A39}" type="pres">
      <dgm:prSet presAssocID="{045419C5-428B-45BB-AC9B-1345E0B73C48}" presName="middleSibTrans" presStyleCnt="0"/>
      <dgm:spPr/>
      <dgm:t>
        <a:bodyPr/>
        <a:lstStyle/>
        <a:p>
          <a:endParaRPr lang="en-US"/>
        </a:p>
      </dgm:t>
    </dgm:pt>
    <dgm:pt modelId="{A350403C-1CE2-412D-B62E-4A0349EC45CA}" type="pres">
      <dgm:prSet presAssocID="{B693F234-9672-4437-8631-12C8DD4B93F1}" presName="mChild" presStyleLbl="fgAcc1" presStyleIdx="7" presStyleCnt="11">
        <dgm:presLayoutVars>
          <dgm:bulletEnabled val="1"/>
        </dgm:presLayoutVars>
      </dgm:prSet>
      <dgm:spPr/>
      <dgm:t>
        <a:bodyPr/>
        <a:lstStyle/>
        <a:p>
          <a:endParaRPr lang="en-US"/>
        </a:p>
      </dgm:t>
    </dgm:pt>
    <dgm:pt modelId="{5A796CE5-6717-418F-B120-AC96B32838DD}" type="pres">
      <dgm:prSet presAssocID="{59564D62-94ED-439A-A8E8-8D8531DB9E94}" presName="middleSibTrans" presStyleCnt="0"/>
      <dgm:spPr/>
      <dgm:t>
        <a:bodyPr/>
        <a:lstStyle/>
        <a:p>
          <a:endParaRPr lang="en-US"/>
        </a:p>
      </dgm:t>
    </dgm:pt>
    <dgm:pt modelId="{90B93D5F-41A1-49A0-8DB7-76CF7E4567C9}" type="pres">
      <dgm:prSet presAssocID="{3A1189B6-AF49-4242-9930-AB0FF5304043}" presName="mChild" presStyleLbl="fgAcc1" presStyleIdx="8" presStyleCnt="11">
        <dgm:presLayoutVars>
          <dgm:bulletEnabled val="1"/>
        </dgm:presLayoutVars>
      </dgm:prSet>
      <dgm:spPr/>
      <dgm:t>
        <a:bodyPr/>
        <a:lstStyle/>
        <a:p>
          <a:endParaRPr lang="en-US"/>
        </a:p>
      </dgm:t>
    </dgm:pt>
    <dgm:pt modelId="{724043B6-4284-476B-BAC8-0F43EDA4C0AF}" type="pres">
      <dgm:prSet presAssocID="{3B2BCACE-D65F-4DDC-9BC2-A940158297B3}" presName="centerBox" presStyleCnt="0"/>
      <dgm:spPr/>
      <dgm:t>
        <a:bodyPr/>
        <a:lstStyle/>
        <a:p>
          <a:endParaRPr lang="en-US"/>
        </a:p>
      </dgm:t>
    </dgm:pt>
    <dgm:pt modelId="{90EDD193-A8B9-4013-B3B6-89ADAE5BF58B}" type="pres">
      <dgm:prSet presAssocID="{3B2BCACE-D65F-4DDC-9BC2-A940158297B3}" presName="centerBoxParent" presStyleLbl="node1" presStyleIdx="2" presStyleCnt="3"/>
      <dgm:spPr/>
      <dgm:t>
        <a:bodyPr/>
        <a:lstStyle/>
        <a:p>
          <a:endParaRPr lang="en-US"/>
        </a:p>
      </dgm:t>
    </dgm:pt>
    <dgm:pt modelId="{48CBF4B6-4DBD-4313-A07B-460FDB1CA519}" type="pres">
      <dgm:prSet presAssocID="{3B2BCACE-D65F-4DDC-9BC2-A940158297B3}" presName="centerBoxChildren" presStyleCnt="0"/>
      <dgm:spPr/>
      <dgm:t>
        <a:bodyPr/>
        <a:lstStyle/>
        <a:p>
          <a:endParaRPr lang="en-US"/>
        </a:p>
      </dgm:t>
    </dgm:pt>
    <dgm:pt modelId="{1D25E495-C054-455F-8986-CFAD0CF3406A}" type="pres">
      <dgm:prSet presAssocID="{37C7C756-34DA-477A-9198-E85C3766C037}" presName="cChild" presStyleLbl="fgAcc1" presStyleIdx="9" presStyleCnt="11">
        <dgm:presLayoutVars>
          <dgm:bulletEnabled val="1"/>
        </dgm:presLayoutVars>
      </dgm:prSet>
      <dgm:spPr/>
      <dgm:t>
        <a:bodyPr/>
        <a:lstStyle/>
        <a:p>
          <a:endParaRPr lang="en-US"/>
        </a:p>
      </dgm:t>
    </dgm:pt>
    <dgm:pt modelId="{F85E711A-CEF3-424F-A1C0-C0FE51FD56F0}" type="pres">
      <dgm:prSet presAssocID="{F0B889F3-9136-4C6E-AFD3-E849E209B46E}" presName="centerSibTrans" presStyleCnt="0"/>
      <dgm:spPr/>
      <dgm:t>
        <a:bodyPr/>
        <a:lstStyle/>
        <a:p>
          <a:endParaRPr lang="en-US"/>
        </a:p>
      </dgm:t>
    </dgm:pt>
    <dgm:pt modelId="{1A0E0DD5-546D-406B-9D4B-3C4BF4225925}" type="pres">
      <dgm:prSet presAssocID="{235C2FD1-A74F-4055-A8DF-FB0A2AD70C52}" presName="cChild" presStyleLbl="fgAcc1" presStyleIdx="10" presStyleCnt="11">
        <dgm:presLayoutVars>
          <dgm:bulletEnabled val="1"/>
        </dgm:presLayoutVars>
      </dgm:prSet>
      <dgm:spPr/>
      <dgm:t>
        <a:bodyPr/>
        <a:lstStyle/>
        <a:p>
          <a:endParaRPr lang="en-US"/>
        </a:p>
      </dgm:t>
    </dgm:pt>
  </dgm:ptLst>
  <dgm:cxnLst>
    <dgm:cxn modelId="{09C0A981-072B-4218-8896-5DA443D761E3}" type="presOf" srcId="{F45A0E49-5276-4111-A2A5-8DB09006490F}" destId="{FDFB62B7-0393-4401-B5D5-9D0C3F47F1C3}" srcOrd="0" destOrd="0" presId="urn:microsoft.com/office/officeart/2005/8/layout/target2"/>
    <dgm:cxn modelId="{3EC3AB4F-48C5-470B-B89A-9293DB146810}" type="presOf" srcId="{7A705FFE-9B9F-408A-9B03-8F0DFEE23314}" destId="{5B65AC34-F687-419A-9A2D-FCBECE829260}" srcOrd="0" destOrd="0" presId="urn:microsoft.com/office/officeart/2005/8/layout/target2"/>
    <dgm:cxn modelId="{561BA923-4B23-43BC-B8CB-CD212D6E21C3}" srcId="{0DE9C104-78F3-4DAD-AE78-9F9E4C17CB3D}" destId="{F45A0E49-5276-4111-A2A5-8DB09006490F}" srcOrd="0" destOrd="0" parTransId="{BE5B3F71-78C8-468A-9085-D5ED01FBDFE2}" sibTransId="{6083A88E-F176-405F-93DE-CD4E6D20BB96}"/>
    <dgm:cxn modelId="{BAF7D6A5-05A6-47A1-8B78-E26158284967}" type="presOf" srcId="{4AE959FB-E944-4976-9D12-3D568910ADAD}" destId="{AF04553B-9642-4E67-A8AD-0A21A47C920B}" srcOrd="0" destOrd="0" presId="urn:microsoft.com/office/officeart/2005/8/layout/target2"/>
    <dgm:cxn modelId="{C2D9BA1C-C40C-408C-87AD-BC61A24CE360}" srcId="{4AE959FB-E944-4976-9D12-3D568910ADAD}" destId="{985743C3-0A17-4722-A963-2D710EF74453}" srcOrd="1" destOrd="0" parTransId="{BE36F28D-CDCE-402A-B4E5-ACAE78968595}" sibTransId="{045419C5-428B-45BB-AC9B-1345E0B73C48}"/>
    <dgm:cxn modelId="{75027CA7-1F04-4A06-B2AC-AE77BAEF1BD1}" srcId="{4AE959FB-E944-4976-9D12-3D568910ADAD}" destId="{B693F234-9672-4437-8631-12C8DD4B93F1}" srcOrd="2" destOrd="0" parTransId="{F0566D95-9B2B-4583-8204-DF27AAFF84F9}" sibTransId="{59564D62-94ED-439A-A8E8-8D8531DB9E94}"/>
    <dgm:cxn modelId="{E4930B1F-F7AC-49DC-A3B5-A2FD8A19144E}" srcId="{0DE9C104-78F3-4DAD-AE78-9F9E4C17CB3D}" destId="{91EE562F-9D0D-4F20-86CA-0E7A78103998}" srcOrd="1" destOrd="0" parTransId="{9012530F-B46B-4D76-A9B5-7AAAFB35439C}" sibTransId="{21A58A63-46D6-4424-A3F8-7C24A3CA17E0}"/>
    <dgm:cxn modelId="{7F9AC2C8-BF32-429D-97C0-FA03B215C372}" type="presOf" srcId="{B693F234-9672-4437-8631-12C8DD4B93F1}" destId="{A350403C-1CE2-412D-B62E-4A0349EC45CA}" srcOrd="0" destOrd="0" presId="urn:microsoft.com/office/officeart/2005/8/layout/target2"/>
    <dgm:cxn modelId="{44C12D39-E453-483F-A4CB-02170DD63D5B}" type="presOf" srcId="{235C2FD1-A74F-4055-A8DF-FB0A2AD70C52}" destId="{1A0E0DD5-546D-406B-9D4B-3C4BF4225925}" srcOrd="0" destOrd="0" presId="urn:microsoft.com/office/officeart/2005/8/layout/target2"/>
    <dgm:cxn modelId="{8BC6F832-18FD-4C02-86A0-226BA783C2AA}" srcId="{0DE9C104-78F3-4DAD-AE78-9F9E4C17CB3D}" destId="{BC41C332-1A0D-4ABC-8141-86C858F03B09}" srcOrd="2" destOrd="0" parTransId="{F92E9BDC-B9E0-40BC-8A90-CA42E1D411F3}" sibTransId="{38BD4793-F314-4F8C-B23A-020019E9B739}"/>
    <dgm:cxn modelId="{E745DE87-6954-477C-BC2D-23C6384DEBDC}" type="presOf" srcId="{0DE9C104-78F3-4DAD-AE78-9F9E4C17CB3D}" destId="{2BE9B5BB-0B43-4E42-B0E6-2042D32E842A}" srcOrd="0" destOrd="0" presId="urn:microsoft.com/office/officeart/2005/8/layout/target2"/>
    <dgm:cxn modelId="{48DAAA5D-CC39-4CAB-8615-586270E1002E}" srcId="{4EC818ED-5D71-4E92-8FFB-1F42646BE0CE}" destId="{37C7C756-34DA-477A-9198-E85C3766C037}" srcOrd="0" destOrd="0" parTransId="{3EFAC0F2-B4B9-4127-91BD-E7934C2BCF0F}" sibTransId="{F0B889F3-9136-4C6E-AFD3-E849E209B46E}"/>
    <dgm:cxn modelId="{A0C1DE2D-ED98-4EE7-83B4-E481C9522254}" type="presOf" srcId="{985743C3-0A17-4722-A963-2D710EF74453}" destId="{A940803D-DBB6-43D8-85F7-712ADFEA70D3}" srcOrd="0" destOrd="0" presId="urn:microsoft.com/office/officeart/2005/8/layout/target2"/>
    <dgm:cxn modelId="{588C7DB9-3A75-4E05-8C94-A5C2066C7570}" srcId="{4AE959FB-E944-4976-9D12-3D568910ADAD}" destId="{3A1189B6-AF49-4242-9930-AB0FF5304043}" srcOrd="3" destOrd="0" parTransId="{FA990B84-99BD-4803-9053-C37BB8F7748D}" sibTransId="{C6A1712C-A35C-44D6-9387-343552850E1A}"/>
    <dgm:cxn modelId="{1213E18F-8AA9-4389-824E-B04B7DB99B56}" type="presOf" srcId="{3A1189B6-AF49-4242-9930-AB0FF5304043}" destId="{90B93D5F-41A1-49A0-8DB7-76CF7E4567C9}" srcOrd="0" destOrd="0" presId="urn:microsoft.com/office/officeart/2005/8/layout/target2"/>
    <dgm:cxn modelId="{8DEB77A6-18B3-44DF-BBDA-022845FB2733}" srcId="{3B2BCACE-D65F-4DDC-9BC2-A940158297B3}" destId="{0DE9C104-78F3-4DAD-AE78-9F9E4C17CB3D}" srcOrd="0" destOrd="0" parTransId="{6588DB16-12C3-4A34-9FE7-B712A975F193}" sibTransId="{6F6C9AEC-06A6-4A3A-A73B-248E3F37489C}"/>
    <dgm:cxn modelId="{17CC58B8-B126-4825-998F-6114BA9AEF13}" type="presOf" srcId="{76ED49D9-9801-4930-9AEF-0ACBE1103F79}" destId="{FE558A4E-AF41-4C65-88AA-4353A2CD4438}" srcOrd="0" destOrd="0" presId="urn:microsoft.com/office/officeart/2005/8/layout/target2"/>
    <dgm:cxn modelId="{6B51CD5B-94F5-441D-8779-FC871D712343}" type="presOf" srcId="{1925031A-6574-4140-9057-FE148836B7ED}" destId="{E09A81AD-4A12-4818-BCF2-67A9FE9D1680}" srcOrd="0" destOrd="0" presId="urn:microsoft.com/office/officeart/2005/8/layout/target2"/>
    <dgm:cxn modelId="{57449212-870F-4F82-AFFE-0E05124ADC0F}" type="presOf" srcId="{3B2BCACE-D65F-4DDC-9BC2-A940158297B3}" destId="{EE21465E-0D64-4ED0-A6C7-53F541426C9E}" srcOrd="0" destOrd="0" presId="urn:microsoft.com/office/officeart/2005/8/layout/target2"/>
    <dgm:cxn modelId="{C05C527D-8A9A-4FD9-804E-914F17951E3E}" srcId="{3B2BCACE-D65F-4DDC-9BC2-A940158297B3}" destId="{4AE959FB-E944-4976-9D12-3D568910ADAD}" srcOrd="1" destOrd="0" parTransId="{60CCDCE9-0F00-4A20-8835-9526537B8861}" sibTransId="{6F23B41F-C1EB-4C01-8716-383330047A5D}"/>
    <dgm:cxn modelId="{92A31222-6D31-45CA-98BD-235AD812FA3F}" type="presOf" srcId="{4EC818ED-5D71-4E92-8FFB-1F42646BE0CE}" destId="{90EDD193-A8B9-4013-B3B6-89ADAE5BF58B}" srcOrd="0" destOrd="0" presId="urn:microsoft.com/office/officeart/2005/8/layout/target2"/>
    <dgm:cxn modelId="{16310088-C8BC-4B8F-8E2E-86089F0F5084}" type="presOf" srcId="{91EE562F-9D0D-4F20-86CA-0E7A78103998}" destId="{BDB0A751-FC9A-4CA1-84E2-23F4A4B5540E}" srcOrd="0" destOrd="0" presId="urn:microsoft.com/office/officeart/2005/8/layout/target2"/>
    <dgm:cxn modelId="{D69EC205-3855-493D-9289-FB08358DBBA8}" srcId="{4EC818ED-5D71-4E92-8FFB-1F42646BE0CE}" destId="{235C2FD1-A74F-4055-A8DF-FB0A2AD70C52}" srcOrd="1" destOrd="0" parTransId="{F31F5E9F-AD42-49B2-96C1-4A567A5B13C9}" sibTransId="{58E81609-B9CD-463B-810D-C5DBF763589E}"/>
    <dgm:cxn modelId="{19F67FCB-7B97-450B-BD70-75711825831A}" type="presOf" srcId="{37C7C756-34DA-477A-9198-E85C3766C037}" destId="{1D25E495-C054-455F-8986-CFAD0CF3406A}" srcOrd="0" destOrd="0" presId="urn:microsoft.com/office/officeart/2005/8/layout/target2"/>
    <dgm:cxn modelId="{7E4CB395-E86C-49FB-96D9-F822DB99685F}" srcId="{4AE959FB-E944-4976-9D12-3D568910ADAD}" destId="{1925031A-6574-4140-9057-FE148836B7ED}" srcOrd="0" destOrd="0" parTransId="{28A9A312-859D-42FC-9163-BD5D3696A057}" sibTransId="{647EC3EF-AB2B-4128-896E-B0EC6469765A}"/>
    <dgm:cxn modelId="{4CB3BCAD-5161-48B9-B004-744F886E77BF}" srcId="{3B2BCACE-D65F-4DDC-9BC2-A940158297B3}" destId="{4EC818ED-5D71-4E92-8FFB-1F42646BE0CE}" srcOrd="2" destOrd="0" parTransId="{9D0F8402-24E9-450F-8A4B-0E10B0B59043}" sibTransId="{57E2F768-90F7-4F8E-949B-893C551DFE70}"/>
    <dgm:cxn modelId="{80D08A99-363E-4D85-AB68-2C15329BF975}" srcId="{0DE9C104-78F3-4DAD-AE78-9F9E4C17CB3D}" destId="{76ED49D9-9801-4930-9AEF-0ACBE1103F79}" srcOrd="3" destOrd="0" parTransId="{71108AD4-DE95-410F-AB33-A8E55ACCEB0A}" sibTransId="{E1AEEF1A-31B0-4C24-BE25-87C1B120C786}"/>
    <dgm:cxn modelId="{29744616-C94C-480F-9933-95750C013085}" srcId="{0DE9C104-78F3-4DAD-AE78-9F9E4C17CB3D}" destId="{7A705FFE-9B9F-408A-9B03-8F0DFEE23314}" srcOrd="4" destOrd="0" parTransId="{483444D5-D6C3-4407-8301-EB87B639644F}" sibTransId="{CA960682-A1D8-4B2A-8889-B989A56791A3}"/>
    <dgm:cxn modelId="{D168377A-14D2-4D6B-986D-D4FBD19C7ED7}" type="presOf" srcId="{BC41C332-1A0D-4ABC-8141-86C858F03B09}" destId="{2AD6BD58-CFBE-4B0C-96D7-889BE7708AF5}" srcOrd="0" destOrd="0" presId="urn:microsoft.com/office/officeart/2005/8/layout/target2"/>
    <dgm:cxn modelId="{C09B7193-00AA-480C-8776-81F9764F0B36}" type="presParOf" srcId="{EE21465E-0D64-4ED0-A6C7-53F541426C9E}" destId="{A5CB34D7-53BC-4416-9D0A-34B2F45AE85A}" srcOrd="0" destOrd="0" presId="urn:microsoft.com/office/officeart/2005/8/layout/target2"/>
    <dgm:cxn modelId="{D7883285-84F6-4700-871E-3EA68BAA29B5}" type="presParOf" srcId="{A5CB34D7-53BC-4416-9D0A-34B2F45AE85A}" destId="{2BE9B5BB-0B43-4E42-B0E6-2042D32E842A}" srcOrd="0" destOrd="0" presId="urn:microsoft.com/office/officeart/2005/8/layout/target2"/>
    <dgm:cxn modelId="{4C13F919-73C4-49D0-907F-BB141C73D809}" type="presParOf" srcId="{A5CB34D7-53BC-4416-9D0A-34B2F45AE85A}" destId="{F039582D-3E70-423D-9596-B3D341658DDC}" srcOrd="1" destOrd="0" presId="urn:microsoft.com/office/officeart/2005/8/layout/target2"/>
    <dgm:cxn modelId="{BD01A323-AFBC-4DFB-90A2-C6C32C0F5C4B}" type="presParOf" srcId="{F039582D-3E70-423D-9596-B3D341658DDC}" destId="{FDFB62B7-0393-4401-B5D5-9D0C3F47F1C3}" srcOrd="0" destOrd="0" presId="urn:microsoft.com/office/officeart/2005/8/layout/target2"/>
    <dgm:cxn modelId="{41E891B3-EEB2-4B1C-85C4-C900365FA15A}" type="presParOf" srcId="{F039582D-3E70-423D-9596-B3D341658DDC}" destId="{015EF759-5937-43D9-B253-D22DA22C68A3}" srcOrd="1" destOrd="0" presId="urn:microsoft.com/office/officeart/2005/8/layout/target2"/>
    <dgm:cxn modelId="{6FED41F9-49F3-42ED-B063-43CB42AE2D22}" type="presParOf" srcId="{F039582D-3E70-423D-9596-B3D341658DDC}" destId="{BDB0A751-FC9A-4CA1-84E2-23F4A4B5540E}" srcOrd="2" destOrd="0" presId="urn:microsoft.com/office/officeart/2005/8/layout/target2"/>
    <dgm:cxn modelId="{237CAF22-1D2A-48C8-91DC-942F60D2F930}" type="presParOf" srcId="{F039582D-3E70-423D-9596-B3D341658DDC}" destId="{496673B5-79ED-4685-BFA2-17D4FBCDAA1A}" srcOrd="3" destOrd="0" presId="urn:microsoft.com/office/officeart/2005/8/layout/target2"/>
    <dgm:cxn modelId="{5404C276-9620-43E7-9229-F9C128F55BEA}" type="presParOf" srcId="{F039582D-3E70-423D-9596-B3D341658DDC}" destId="{2AD6BD58-CFBE-4B0C-96D7-889BE7708AF5}" srcOrd="4" destOrd="0" presId="urn:microsoft.com/office/officeart/2005/8/layout/target2"/>
    <dgm:cxn modelId="{5B4F11D7-7858-4281-A26A-5E8AD8122197}" type="presParOf" srcId="{F039582D-3E70-423D-9596-B3D341658DDC}" destId="{CB0FA25D-F7E3-481B-9DBC-6BB7F00DB147}" srcOrd="5" destOrd="0" presId="urn:microsoft.com/office/officeart/2005/8/layout/target2"/>
    <dgm:cxn modelId="{7CB74416-450D-4D4C-9D6C-2702D4A17A26}" type="presParOf" srcId="{F039582D-3E70-423D-9596-B3D341658DDC}" destId="{FE558A4E-AF41-4C65-88AA-4353A2CD4438}" srcOrd="6" destOrd="0" presId="urn:microsoft.com/office/officeart/2005/8/layout/target2"/>
    <dgm:cxn modelId="{C9AB5B88-14F6-40C9-BB14-C87202284268}" type="presParOf" srcId="{F039582D-3E70-423D-9596-B3D341658DDC}" destId="{F673D968-4F49-4B8B-A5D8-6BDC87F16B54}" srcOrd="7" destOrd="0" presId="urn:microsoft.com/office/officeart/2005/8/layout/target2"/>
    <dgm:cxn modelId="{C911EDEC-F6EF-4F64-A460-D9908703A253}" type="presParOf" srcId="{F039582D-3E70-423D-9596-B3D341658DDC}" destId="{5B65AC34-F687-419A-9A2D-FCBECE829260}" srcOrd="8" destOrd="0" presId="urn:microsoft.com/office/officeart/2005/8/layout/target2"/>
    <dgm:cxn modelId="{3DC9F7CA-4E8B-49BE-862B-CEE7FB6DC841}" type="presParOf" srcId="{EE21465E-0D64-4ED0-A6C7-53F541426C9E}" destId="{F2ACF976-A418-4345-B968-E4E3C0BBAF5E}" srcOrd="1" destOrd="0" presId="urn:microsoft.com/office/officeart/2005/8/layout/target2"/>
    <dgm:cxn modelId="{764C22D2-BF79-4EE5-A399-B6DDB9C7937A}" type="presParOf" srcId="{F2ACF976-A418-4345-B968-E4E3C0BBAF5E}" destId="{AF04553B-9642-4E67-A8AD-0A21A47C920B}" srcOrd="0" destOrd="0" presId="urn:microsoft.com/office/officeart/2005/8/layout/target2"/>
    <dgm:cxn modelId="{3336C1B7-4428-4909-9D17-671F86C42652}" type="presParOf" srcId="{F2ACF976-A418-4345-B968-E4E3C0BBAF5E}" destId="{892B51AB-0BD9-43EF-AFDB-3AF584D75DDC}" srcOrd="1" destOrd="0" presId="urn:microsoft.com/office/officeart/2005/8/layout/target2"/>
    <dgm:cxn modelId="{B0417FCC-6C16-49B9-82AE-C56625DE94AA}" type="presParOf" srcId="{892B51AB-0BD9-43EF-AFDB-3AF584D75DDC}" destId="{E09A81AD-4A12-4818-BCF2-67A9FE9D1680}" srcOrd="0" destOrd="0" presId="urn:microsoft.com/office/officeart/2005/8/layout/target2"/>
    <dgm:cxn modelId="{2B92AF44-6995-4009-9CF8-9361659442FD}" type="presParOf" srcId="{892B51AB-0BD9-43EF-AFDB-3AF584D75DDC}" destId="{645220AF-BF5C-4F13-A3CF-50A57C132122}" srcOrd="1" destOrd="0" presId="urn:microsoft.com/office/officeart/2005/8/layout/target2"/>
    <dgm:cxn modelId="{5C3DE2E5-E984-4868-BB60-3853BD1A141E}" type="presParOf" srcId="{892B51AB-0BD9-43EF-AFDB-3AF584D75DDC}" destId="{A940803D-DBB6-43D8-85F7-712ADFEA70D3}" srcOrd="2" destOrd="0" presId="urn:microsoft.com/office/officeart/2005/8/layout/target2"/>
    <dgm:cxn modelId="{629B361A-1170-41D7-90E1-ED9A6B795361}" type="presParOf" srcId="{892B51AB-0BD9-43EF-AFDB-3AF584D75DDC}" destId="{27A6CA22-7FE2-4DEE-B69F-B7767DC61A39}" srcOrd="3" destOrd="0" presId="urn:microsoft.com/office/officeart/2005/8/layout/target2"/>
    <dgm:cxn modelId="{929F7DA3-7633-4047-B123-926F4818569D}" type="presParOf" srcId="{892B51AB-0BD9-43EF-AFDB-3AF584D75DDC}" destId="{A350403C-1CE2-412D-B62E-4A0349EC45CA}" srcOrd="4" destOrd="0" presId="urn:microsoft.com/office/officeart/2005/8/layout/target2"/>
    <dgm:cxn modelId="{3AF9C5FA-671A-4F6C-92D6-619F63FD820F}" type="presParOf" srcId="{892B51AB-0BD9-43EF-AFDB-3AF584D75DDC}" destId="{5A796CE5-6717-418F-B120-AC96B32838DD}" srcOrd="5" destOrd="0" presId="urn:microsoft.com/office/officeart/2005/8/layout/target2"/>
    <dgm:cxn modelId="{EBEF2863-9934-43B5-99EE-CB6A737FB2CC}" type="presParOf" srcId="{892B51AB-0BD9-43EF-AFDB-3AF584D75DDC}" destId="{90B93D5F-41A1-49A0-8DB7-76CF7E4567C9}" srcOrd="6" destOrd="0" presId="urn:microsoft.com/office/officeart/2005/8/layout/target2"/>
    <dgm:cxn modelId="{E323584B-C985-4641-9A77-6456D4C32183}" type="presParOf" srcId="{EE21465E-0D64-4ED0-A6C7-53F541426C9E}" destId="{724043B6-4284-476B-BAC8-0F43EDA4C0AF}" srcOrd="2" destOrd="0" presId="urn:microsoft.com/office/officeart/2005/8/layout/target2"/>
    <dgm:cxn modelId="{9DFCB96A-D1EF-4E55-8E16-D94E27AF2771}" type="presParOf" srcId="{724043B6-4284-476B-BAC8-0F43EDA4C0AF}" destId="{90EDD193-A8B9-4013-B3B6-89ADAE5BF58B}" srcOrd="0" destOrd="0" presId="urn:microsoft.com/office/officeart/2005/8/layout/target2"/>
    <dgm:cxn modelId="{C47D873A-327A-45DD-8798-37E5596E4422}" type="presParOf" srcId="{724043B6-4284-476B-BAC8-0F43EDA4C0AF}" destId="{48CBF4B6-4DBD-4313-A07B-460FDB1CA519}" srcOrd="1" destOrd="0" presId="urn:microsoft.com/office/officeart/2005/8/layout/target2"/>
    <dgm:cxn modelId="{F884F429-2D22-4E5A-BD19-6CBE58B5F3B3}" type="presParOf" srcId="{48CBF4B6-4DBD-4313-A07B-460FDB1CA519}" destId="{1D25E495-C054-455F-8986-CFAD0CF3406A}" srcOrd="0" destOrd="0" presId="urn:microsoft.com/office/officeart/2005/8/layout/target2"/>
    <dgm:cxn modelId="{59AB3B67-0D8D-4B5E-922E-79CE167F7963}" type="presParOf" srcId="{48CBF4B6-4DBD-4313-A07B-460FDB1CA519}" destId="{F85E711A-CEF3-424F-A1C0-C0FE51FD56F0}" srcOrd="1" destOrd="0" presId="urn:microsoft.com/office/officeart/2005/8/layout/target2"/>
    <dgm:cxn modelId="{B03420D2-81EB-4A7A-8684-0AAD63C1F9B9}" type="presParOf" srcId="{48CBF4B6-4DBD-4313-A07B-460FDB1CA519}" destId="{1A0E0DD5-546D-406B-9D4B-3C4BF4225925}" srcOrd="2" destOrd="0" presId="urn:microsoft.com/office/officeart/2005/8/layout/targe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C8157BEB-9C57-4780-99D7-DE4DD476A0B9}" type="doc">
      <dgm:prSet loTypeId="urn:microsoft.com/office/officeart/2005/8/layout/radial6" loCatId="relationship" qsTypeId="urn:microsoft.com/office/officeart/2005/8/quickstyle/3d1" qsCatId="3D" csTypeId="urn:microsoft.com/office/officeart/2005/8/colors/colorful1" csCatId="colorful" phldr="1"/>
      <dgm:spPr/>
      <dgm:t>
        <a:bodyPr/>
        <a:lstStyle/>
        <a:p>
          <a:endParaRPr lang="en-US"/>
        </a:p>
      </dgm:t>
    </dgm:pt>
    <dgm:pt modelId="{C878A338-E353-4DBE-84AD-07980A0E16FF}">
      <dgm:prSet phldrT="[Text]"/>
      <dgm:spPr/>
      <dgm:t>
        <a:bodyPr/>
        <a:lstStyle/>
        <a:p>
          <a:r>
            <a:rPr lang="en-US" dirty="0" smtClean="0"/>
            <a:t>Gifted  Services</a:t>
          </a:r>
          <a:endParaRPr lang="en-US" dirty="0"/>
        </a:p>
      </dgm:t>
    </dgm:pt>
    <dgm:pt modelId="{B4E8AC91-CE45-4261-9F81-74632FC7C0CD}" type="parTrans" cxnId="{B4497CAD-5DC0-4962-BC07-DEECA124808D}">
      <dgm:prSet/>
      <dgm:spPr/>
      <dgm:t>
        <a:bodyPr/>
        <a:lstStyle/>
        <a:p>
          <a:endParaRPr lang="en-US"/>
        </a:p>
      </dgm:t>
    </dgm:pt>
    <dgm:pt modelId="{67C80362-4E6A-487D-82D6-7221A2538AE6}" type="sibTrans" cxnId="{B4497CAD-5DC0-4962-BC07-DEECA124808D}">
      <dgm:prSet/>
      <dgm:spPr/>
      <dgm:t>
        <a:bodyPr/>
        <a:lstStyle/>
        <a:p>
          <a:endParaRPr lang="en-US"/>
        </a:p>
      </dgm:t>
    </dgm:pt>
    <dgm:pt modelId="{61B098BC-3C7F-4B79-B30D-6533C489CB2F}">
      <dgm:prSet phldrT="[Text]" custT="1"/>
      <dgm:spPr/>
      <dgm:t>
        <a:bodyPr/>
        <a:lstStyle/>
        <a:p>
          <a:r>
            <a:rPr lang="en-US" sz="1800" dirty="0" smtClean="0"/>
            <a:t>BBPC</a:t>
          </a:r>
          <a:endParaRPr lang="en-US" sz="1800" dirty="0"/>
        </a:p>
      </dgm:t>
    </dgm:pt>
    <dgm:pt modelId="{D77E643B-05CF-49BE-A3D3-531ED4540D9A}" type="parTrans" cxnId="{A19FED29-2761-4381-82F1-400BCD0CADEA}">
      <dgm:prSet/>
      <dgm:spPr/>
      <dgm:t>
        <a:bodyPr/>
        <a:lstStyle/>
        <a:p>
          <a:endParaRPr lang="en-US"/>
        </a:p>
      </dgm:t>
    </dgm:pt>
    <dgm:pt modelId="{F00BDDA8-5DEA-493B-B3D9-0AA06FFC4AE4}" type="sibTrans" cxnId="{A19FED29-2761-4381-82F1-400BCD0CADEA}">
      <dgm:prSet/>
      <dgm:spPr/>
      <dgm:t>
        <a:bodyPr/>
        <a:lstStyle/>
        <a:p>
          <a:endParaRPr lang="en-US"/>
        </a:p>
      </dgm:t>
    </dgm:pt>
    <dgm:pt modelId="{7D779380-5DCA-437D-B247-AEDACBB23837}">
      <dgm:prSet phldrT="[Text]" custT="1"/>
      <dgm:spPr/>
      <dgm:t>
        <a:bodyPr/>
        <a:lstStyle/>
        <a:p>
          <a:r>
            <a:rPr lang="en-US" sz="1800" dirty="0" smtClean="0"/>
            <a:t>Identification and services</a:t>
          </a:r>
          <a:endParaRPr lang="en-US" sz="1800" dirty="0"/>
        </a:p>
      </dgm:t>
    </dgm:pt>
    <dgm:pt modelId="{3F0FE80F-BB0A-4B97-879C-067CAB0A98AF}" type="parTrans" cxnId="{C59FA4FC-A4A0-4F1B-AC6B-102EF902670D}">
      <dgm:prSet/>
      <dgm:spPr/>
      <dgm:t>
        <a:bodyPr/>
        <a:lstStyle/>
        <a:p>
          <a:endParaRPr lang="en-US"/>
        </a:p>
      </dgm:t>
    </dgm:pt>
    <dgm:pt modelId="{C42C5F4A-DAA3-4B9D-8F75-24A78CBF12E6}" type="sibTrans" cxnId="{C59FA4FC-A4A0-4F1B-AC6B-102EF902670D}">
      <dgm:prSet/>
      <dgm:spPr/>
      <dgm:t>
        <a:bodyPr/>
        <a:lstStyle/>
        <a:p>
          <a:endParaRPr lang="en-US"/>
        </a:p>
      </dgm:t>
    </dgm:pt>
    <dgm:pt modelId="{9EC87647-B9AE-46DD-85F9-88D870C6B45E}">
      <dgm:prSet phldrT="[Text]" custT="1"/>
      <dgm:spPr/>
      <dgm:t>
        <a:bodyPr/>
        <a:lstStyle/>
        <a:p>
          <a:r>
            <a:rPr lang="en-US" sz="1800" dirty="0" smtClean="0"/>
            <a:t>Curriculum and instruction</a:t>
          </a:r>
          <a:endParaRPr lang="en-US" sz="1800" dirty="0"/>
        </a:p>
      </dgm:t>
    </dgm:pt>
    <dgm:pt modelId="{4392C36A-53B0-49DE-99A4-13CEB5CC0401}" type="parTrans" cxnId="{EE333141-0768-4CD2-A9A9-DA61D298B346}">
      <dgm:prSet/>
      <dgm:spPr/>
      <dgm:t>
        <a:bodyPr/>
        <a:lstStyle/>
        <a:p>
          <a:endParaRPr lang="en-US"/>
        </a:p>
      </dgm:t>
    </dgm:pt>
    <dgm:pt modelId="{0AEF1CA5-4D52-4715-85D5-EE2417018621}" type="sibTrans" cxnId="{EE333141-0768-4CD2-A9A9-DA61D298B346}">
      <dgm:prSet/>
      <dgm:spPr/>
      <dgm:t>
        <a:bodyPr/>
        <a:lstStyle/>
        <a:p>
          <a:endParaRPr lang="en-US"/>
        </a:p>
      </dgm:t>
    </dgm:pt>
    <dgm:pt modelId="{0C9DE414-2FE0-4AC3-B70F-79D2A94685F8}">
      <dgm:prSet custT="1"/>
      <dgm:spPr/>
      <dgm:t>
        <a:bodyPr/>
        <a:lstStyle/>
        <a:p>
          <a:r>
            <a:rPr lang="en-US" sz="1800" dirty="0" smtClean="0"/>
            <a:t>Guidance and counseling</a:t>
          </a:r>
          <a:endParaRPr lang="en-US" sz="1800" dirty="0"/>
        </a:p>
      </dgm:t>
    </dgm:pt>
    <dgm:pt modelId="{8A8FF84F-4E08-41F0-AA39-3ADE1D6A0C11}" type="parTrans" cxnId="{6B3856E8-183D-41F3-A6CE-5ADE6C0D44D8}">
      <dgm:prSet/>
      <dgm:spPr/>
      <dgm:t>
        <a:bodyPr/>
        <a:lstStyle/>
        <a:p>
          <a:endParaRPr lang="en-US"/>
        </a:p>
      </dgm:t>
    </dgm:pt>
    <dgm:pt modelId="{45C34E9E-F601-40F5-9394-1E41A059636C}" type="sibTrans" cxnId="{6B3856E8-183D-41F3-A6CE-5ADE6C0D44D8}">
      <dgm:prSet/>
      <dgm:spPr/>
      <dgm:t>
        <a:bodyPr/>
        <a:lstStyle/>
        <a:p>
          <a:endParaRPr lang="en-US"/>
        </a:p>
      </dgm:t>
    </dgm:pt>
    <dgm:pt modelId="{71E26BEE-A512-406B-86EA-25FE98CDE13D}">
      <dgm:prSet custT="1"/>
      <dgm:spPr/>
      <dgm:t>
        <a:bodyPr/>
        <a:lstStyle/>
        <a:p>
          <a:r>
            <a:rPr lang="en-US" sz="1800" dirty="0" smtClean="0"/>
            <a:t>Program evaluation</a:t>
          </a:r>
          <a:endParaRPr lang="en-US" sz="1800" dirty="0"/>
        </a:p>
      </dgm:t>
    </dgm:pt>
    <dgm:pt modelId="{7EE8CF52-5451-4A62-A0C6-AF387ECC1CBD}" type="parTrans" cxnId="{E916673E-7332-4302-8AD2-73D1D3D87883}">
      <dgm:prSet/>
      <dgm:spPr/>
      <dgm:t>
        <a:bodyPr/>
        <a:lstStyle/>
        <a:p>
          <a:endParaRPr lang="en-US"/>
        </a:p>
      </dgm:t>
    </dgm:pt>
    <dgm:pt modelId="{3F636AA3-1C31-4A95-9C84-C93E2023C8C4}" type="sibTrans" cxnId="{E916673E-7332-4302-8AD2-73D1D3D87883}">
      <dgm:prSet/>
      <dgm:spPr/>
      <dgm:t>
        <a:bodyPr/>
        <a:lstStyle/>
        <a:p>
          <a:endParaRPr lang="en-US"/>
        </a:p>
      </dgm:t>
    </dgm:pt>
    <dgm:pt modelId="{9912FDAD-A720-4409-8E95-04F8A2535399}">
      <dgm:prSet custT="1"/>
      <dgm:spPr/>
      <dgm:t>
        <a:bodyPr/>
        <a:lstStyle/>
        <a:p>
          <a:r>
            <a:rPr lang="en-US" sz="1800" dirty="0" smtClean="0"/>
            <a:t>Professional development</a:t>
          </a:r>
          <a:endParaRPr lang="en-US" sz="1800" dirty="0"/>
        </a:p>
      </dgm:t>
    </dgm:pt>
    <dgm:pt modelId="{C730E215-DEA2-4402-A0A9-CA2A8C15B97F}" type="parTrans" cxnId="{82177A19-8B7C-41F2-A272-94909936F610}">
      <dgm:prSet/>
      <dgm:spPr/>
      <dgm:t>
        <a:bodyPr/>
        <a:lstStyle/>
        <a:p>
          <a:endParaRPr lang="en-US"/>
        </a:p>
      </dgm:t>
    </dgm:pt>
    <dgm:pt modelId="{4B47C787-AEB0-4028-B4C8-E01CB710786C}" type="sibTrans" cxnId="{82177A19-8B7C-41F2-A272-94909936F610}">
      <dgm:prSet/>
      <dgm:spPr/>
      <dgm:t>
        <a:bodyPr/>
        <a:lstStyle/>
        <a:p>
          <a:endParaRPr lang="en-US"/>
        </a:p>
      </dgm:t>
    </dgm:pt>
    <dgm:pt modelId="{C892509B-C368-4818-B248-B297E00A80B6}" type="pres">
      <dgm:prSet presAssocID="{C8157BEB-9C57-4780-99D7-DE4DD476A0B9}" presName="Name0" presStyleCnt="0">
        <dgm:presLayoutVars>
          <dgm:chMax val="1"/>
          <dgm:dir/>
          <dgm:animLvl val="ctr"/>
          <dgm:resizeHandles val="exact"/>
        </dgm:presLayoutVars>
      </dgm:prSet>
      <dgm:spPr/>
      <dgm:t>
        <a:bodyPr/>
        <a:lstStyle/>
        <a:p>
          <a:endParaRPr lang="en-US"/>
        </a:p>
      </dgm:t>
    </dgm:pt>
    <dgm:pt modelId="{906EA755-97F4-4E0D-AC8F-4451596694E8}" type="pres">
      <dgm:prSet presAssocID="{C878A338-E353-4DBE-84AD-07980A0E16FF}" presName="centerShape" presStyleLbl="node0" presStyleIdx="0" presStyleCnt="1"/>
      <dgm:spPr/>
      <dgm:t>
        <a:bodyPr/>
        <a:lstStyle/>
        <a:p>
          <a:endParaRPr lang="en-US"/>
        </a:p>
      </dgm:t>
    </dgm:pt>
    <dgm:pt modelId="{DD1BB0BB-5E62-4347-8ED3-5C98B67C67CB}" type="pres">
      <dgm:prSet presAssocID="{61B098BC-3C7F-4B79-B30D-6533C489CB2F}" presName="node" presStyleLbl="node1" presStyleIdx="0" presStyleCnt="6" custScaleX="121802">
        <dgm:presLayoutVars>
          <dgm:bulletEnabled val="1"/>
        </dgm:presLayoutVars>
      </dgm:prSet>
      <dgm:spPr/>
      <dgm:t>
        <a:bodyPr/>
        <a:lstStyle/>
        <a:p>
          <a:endParaRPr lang="en-US"/>
        </a:p>
      </dgm:t>
    </dgm:pt>
    <dgm:pt modelId="{CB8AD02D-3204-40FF-B7D8-3472CF67CD60}" type="pres">
      <dgm:prSet presAssocID="{61B098BC-3C7F-4B79-B30D-6533C489CB2F}" presName="dummy" presStyleCnt="0"/>
      <dgm:spPr/>
    </dgm:pt>
    <dgm:pt modelId="{8E029366-9C83-4F59-9AC4-93C7560A5B02}" type="pres">
      <dgm:prSet presAssocID="{F00BDDA8-5DEA-493B-B3D9-0AA06FFC4AE4}" presName="sibTrans" presStyleLbl="sibTrans2D1" presStyleIdx="0" presStyleCnt="6"/>
      <dgm:spPr/>
      <dgm:t>
        <a:bodyPr/>
        <a:lstStyle/>
        <a:p>
          <a:endParaRPr lang="en-US"/>
        </a:p>
      </dgm:t>
    </dgm:pt>
    <dgm:pt modelId="{3F686E12-07EE-4C03-BFDC-360A405D9509}" type="pres">
      <dgm:prSet presAssocID="{7D779380-5DCA-437D-B247-AEDACBB23837}" presName="node" presStyleLbl="node1" presStyleIdx="1" presStyleCnt="6" custScaleX="121802">
        <dgm:presLayoutVars>
          <dgm:bulletEnabled val="1"/>
        </dgm:presLayoutVars>
      </dgm:prSet>
      <dgm:spPr/>
      <dgm:t>
        <a:bodyPr/>
        <a:lstStyle/>
        <a:p>
          <a:endParaRPr lang="en-US"/>
        </a:p>
      </dgm:t>
    </dgm:pt>
    <dgm:pt modelId="{6FADBC6D-B5CE-43D6-ADDB-760047EE947D}" type="pres">
      <dgm:prSet presAssocID="{7D779380-5DCA-437D-B247-AEDACBB23837}" presName="dummy" presStyleCnt="0"/>
      <dgm:spPr/>
    </dgm:pt>
    <dgm:pt modelId="{F7B5AB71-48B5-4D5B-BFCE-79690112F9AD}" type="pres">
      <dgm:prSet presAssocID="{C42C5F4A-DAA3-4B9D-8F75-24A78CBF12E6}" presName="sibTrans" presStyleLbl="sibTrans2D1" presStyleIdx="1" presStyleCnt="6"/>
      <dgm:spPr/>
      <dgm:t>
        <a:bodyPr/>
        <a:lstStyle/>
        <a:p>
          <a:endParaRPr lang="en-US"/>
        </a:p>
      </dgm:t>
    </dgm:pt>
    <dgm:pt modelId="{3158E853-2827-4CB0-BF5B-CBCD958D61F8}" type="pres">
      <dgm:prSet presAssocID="{9EC87647-B9AE-46DD-85F9-88D870C6B45E}" presName="node" presStyleLbl="node1" presStyleIdx="2" presStyleCnt="6" custScaleX="121802">
        <dgm:presLayoutVars>
          <dgm:bulletEnabled val="1"/>
        </dgm:presLayoutVars>
      </dgm:prSet>
      <dgm:spPr/>
      <dgm:t>
        <a:bodyPr/>
        <a:lstStyle/>
        <a:p>
          <a:endParaRPr lang="en-US"/>
        </a:p>
      </dgm:t>
    </dgm:pt>
    <dgm:pt modelId="{21E7DDD5-2ABC-4569-80FB-47664C287E5F}" type="pres">
      <dgm:prSet presAssocID="{9EC87647-B9AE-46DD-85F9-88D870C6B45E}" presName="dummy" presStyleCnt="0"/>
      <dgm:spPr/>
    </dgm:pt>
    <dgm:pt modelId="{269C3386-BABF-445F-BE47-B9ED03245002}" type="pres">
      <dgm:prSet presAssocID="{0AEF1CA5-4D52-4715-85D5-EE2417018621}" presName="sibTrans" presStyleLbl="sibTrans2D1" presStyleIdx="2" presStyleCnt="6"/>
      <dgm:spPr/>
      <dgm:t>
        <a:bodyPr/>
        <a:lstStyle/>
        <a:p>
          <a:endParaRPr lang="en-US"/>
        </a:p>
      </dgm:t>
    </dgm:pt>
    <dgm:pt modelId="{C4DCCF4C-E9A2-4F0C-BE36-A40333C4EB82}" type="pres">
      <dgm:prSet presAssocID="{0C9DE414-2FE0-4AC3-B70F-79D2A94685F8}" presName="node" presStyleLbl="node1" presStyleIdx="3" presStyleCnt="6" custScaleX="121802">
        <dgm:presLayoutVars>
          <dgm:bulletEnabled val="1"/>
        </dgm:presLayoutVars>
      </dgm:prSet>
      <dgm:spPr/>
      <dgm:t>
        <a:bodyPr/>
        <a:lstStyle/>
        <a:p>
          <a:endParaRPr lang="en-US"/>
        </a:p>
      </dgm:t>
    </dgm:pt>
    <dgm:pt modelId="{66F76036-8624-47A5-850E-BE8FF08DD2E2}" type="pres">
      <dgm:prSet presAssocID="{0C9DE414-2FE0-4AC3-B70F-79D2A94685F8}" presName="dummy" presStyleCnt="0"/>
      <dgm:spPr/>
    </dgm:pt>
    <dgm:pt modelId="{61B3D409-7F81-4910-956C-01A01C2801E9}" type="pres">
      <dgm:prSet presAssocID="{45C34E9E-F601-40F5-9394-1E41A059636C}" presName="sibTrans" presStyleLbl="sibTrans2D1" presStyleIdx="3" presStyleCnt="6"/>
      <dgm:spPr/>
      <dgm:t>
        <a:bodyPr/>
        <a:lstStyle/>
        <a:p>
          <a:endParaRPr lang="en-US"/>
        </a:p>
      </dgm:t>
    </dgm:pt>
    <dgm:pt modelId="{6BDB2FD2-3D7F-4737-87CA-3227E679816D}" type="pres">
      <dgm:prSet presAssocID="{9912FDAD-A720-4409-8E95-04F8A2535399}" presName="node" presStyleLbl="node1" presStyleIdx="4" presStyleCnt="6" custScaleX="121802">
        <dgm:presLayoutVars>
          <dgm:bulletEnabled val="1"/>
        </dgm:presLayoutVars>
      </dgm:prSet>
      <dgm:spPr/>
      <dgm:t>
        <a:bodyPr/>
        <a:lstStyle/>
        <a:p>
          <a:endParaRPr lang="en-US"/>
        </a:p>
      </dgm:t>
    </dgm:pt>
    <dgm:pt modelId="{975C20C3-4E44-4062-A552-990E2CBF2C44}" type="pres">
      <dgm:prSet presAssocID="{9912FDAD-A720-4409-8E95-04F8A2535399}" presName="dummy" presStyleCnt="0"/>
      <dgm:spPr/>
    </dgm:pt>
    <dgm:pt modelId="{33195F3D-B542-4F35-92AE-1BE73EF5B8B7}" type="pres">
      <dgm:prSet presAssocID="{4B47C787-AEB0-4028-B4C8-E01CB710786C}" presName="sibTrans" presStyleLbl="sibTrans2D1" presStyleIdx="4" presStyleCnt="6"/>
      <dgm:spPr/>
      <dgm:t>
        <a:bodyPr/>
        <a:lstStyle/>
        <a:p>
          <a:endParaRPr lang="en-US"/>
        </a:p>
      </dgm:t>
    </dgm:pt>
    <dgm:pt modelId="{54B3DEF5-516F-40B0-B5BC-5393235E85CC}" type="pres">
      <dgm:prSet presAssocID="{71E26BEE-A512-406B-86EA-25FE98CDE13D}" presName="node" presStyleLbl="node1" presStyleIdx="5" presStyleCnt="6" custScaleX="121802">
        <dgm:presLayoutVars>
          <dgm:bulletEnabled val="1"/>
        </dgm:presLayoutVars>
      </dgm:prSet>
      <dgm:spPr/>
      <dgm:t>
        <a:bodyPr/>
        <a:lstStyle/>
        <a:p>
          <a:endParaRPr lang="en-US"/>
        </a:p>
      </dgm:t>
    </dgm:pt>
    <dgm:pt modelId="{92898551-3A7E-41F2-8462-597A2E2EB5BA}" type="pres">
      <dgm:prSet presAssocID="{71E26BEE-A512-406B-86EA-25FE98CDE13D}" presName="dummy" presStyleCnt="0"/>
      <dgm:spPr/>
    </dgm:pt>
    <dgm:pt modelId="{B6C7D949-13E5-4AD0-B192-1FE61E6D7A82}" type="pres">
      <dgm:prSet presAssocID="{3F636AA3-1C31-4A95-9C84-C93E2023C8C4}" presName="sibTrans" presStyleLbl="sibTrans2D1" presStyleIdx="5" presStyleCnt="6"/>
      <dgm:spPr/>
      <dgm:t>
        <a:bodyPr/>
        <a:lstStyle/>
        <a:p>
          <a:endParaRPr lang="en-US"/>
        </a:p>
      </dgm:t>
    </dgm:pt>
  </dgm:ptLst>
  <dgm:cxnLst>
    <dgm:cxn modelId="{57DF9E98-6FBC-46A4-820B-C4D8437E6BAE}" type="presOf" srcId="{61B098BC-3C7F-4B79-B30D-6533C489CB2F}" destId="{DD1BB0BB-5E62-4347-8ED3-5C98B67C67CB}" srcOrd="0" destOrd="0" presId="urn:microsoft.com/office/officeart/2005/8/layout/radial6"/>
    <dgm:cxn modelId="{0DC4B6BC-3665-4A81-A7B9-EF153DF055FF}" type="presOf" srcId="{71E26BEE-A512-406B-86EA-25FE98CDE13D}" destId="{54B3DEF5-516F-40B0-B5BC-5393235E85CC}" srcOrd="0" destOrd="0" presId="urn:microsoft.com/office/officeart/2005/8/layout/radial6"/>
    <dgm:cxn modelId="{D270E933-81AD-4135-A1B7-CBBBF7611B47}" type="presOf" srcId="{3F636AA3-1C31-4A95-9C84-C93E2023C8C4}" destId="{B6C7D949-13E5-4AD0-B192-1FE61E6D7A82}" srcOrd="0" destOrd="0" presId="urn:microsoft.com/office/officeart/2005/8/layout/radial6"/>
    <dgm:cxn modelId="{82177A19-8B7C-41F2-A272-94909936F610}" srcId="{C878A338-E353-4DBE-84AD-07980A0E16FF}" destId="{9912FDAD-A720-4409-8E95-04F8A2535399}" srcOrd="4" destOrd="0" parTransId="{C730E215-DEA2-4402-A0A9-CA2A8C15B97F}" sibTransId="{4B47C787-AEB0-4028-B4C8-E01CB710786C}"/>
    <dgm:cxn modelId="{E916673E-7332-4302-8AD2-73D1D3D87883}" srcId="{C878A338-E353-4DBE-84AD-07980A0E16FF}" destId="{71E26BEE-A512-406B-86EA-25FE98CDE13D}" srcOrd="5" destOrd="0" parTransId="{7EE8CF52-5451-4A62-A0C6-AF387ECC1CBD}" sibTransId="{3F636AA3-1C31-4A95-9C84-C93E2023C8C4}"/>
    <dgm:cxn modelId="{5D356BBC-D7D3-4429-A8E6-1CB023F7B0FE}" type="presOf" srcId="{C42C5F4A-DAA3-4B9D-8F75-24A78CBF12E6}" destId="{F7B5AB71-48B5-4D5B-BFCE-79690112F9AD}" srcOrd="0" destOrd="0" presId="urn:microsoft.com/office/officeart/2005/8/layout/radial6"/>
    <dgm:cxn modelId="{1627430E-6904-4424-9492-76D866379DD1}" type="presOf" srcId="{45C34E9E-F601-40F5-9394-1E41A059636C}" destId="{61B3D409-7F81-4910-956C-01A01C2801E9}" srcOrd="0" destOrd="0" presId="urn:microsoft.com/office/officeart/2005/8/layout/radial6"/>
    <dgm:cxn modelId="{919C5824-6EA0-44DF-8833-FFD331EB6BFA}" type="presOf" srcId="{9EC87647-B9AE-46DD-85F9-88D870C6B45E}" destId="{3158E853-2827-4CB0-BF5B-CBCD958D61F8}" srcOrd="0" destOrd="0" presId="urn:microsoft.com/office/officeart/2005/8/layout/radial6"/>
    <dgm:cxn modelId="{A19FED29-2761-4381-82F1-400BCD0CADEA}" srcId="{C878A338-E353-4DBE-84AD-07980A0E16FF}" destId="{61B098BC-3C7F-4B79-B30D-6533C489CB2F}" srcOrd="0" destOrd="0" parTransId="{D77E643B-05CF-49BE-A3D3-531ED4540D9A}" sibTransId="{F00BDDA8-5DEA-493B-B3D9-0AA06FFC4AE4}"/>
    <dgm:cxn modelId="{B7714FFD-B4FB-49EA-B8AA-12D9B47C8FCC}" type="presOf" srcId="{7D779380-5DCA-437D-B247-AEDACBB23837}" destId="{3F686E12-07EE-4C03-BFDC-360A405D9509}" srcOrd="0" destOrd="0" presId="urn:microsoft.com/office/officeart/2005/8/layout/radial6"/>
    <dgm:cxn modelId="{08054D62-F8F2-4CDF-B362-B6BC12A18EFD}" type="presOf" srcId="{C878A338-E353-4DBE-84AD-07980A0E16FF}" destId="{906EA755-97F4-4E0D-AC8F-4451596694E8}" srcOrd="0" destOrd="0" presId="urn:microsoft.com/office/officeart/2005/8/layout/radial6"/>
    <dgm:cxn modelId="{9450DABD-DA83-459B-8395-293BDD8851EA}" type="presOf" srcId="{0AEF1CA5-4D52-4715-85D5-EE2417018621}" destId="{269C3386-BABF-445F-BE47-B9ED03245002}" srcOrd="0" destOrd="0" presId="urn:microsoft.com/office/officeart/2005/8/layout/radial6"/>
    <dgm:cxn modelId="{BD2AA251-72D9-49FE-9E46-170FA8C9C01E}" type="presOf" srcId="{4B47C787-AEB0-4028-B4C8-E01CB710786C}" destId="{33195F3D-B542-4F35-92AE-1BE73EF5B8B7}" srcOrd="0" destOrd="0" presId="urn:microsoft.com/office/officeart/2005/8/layout/radial6"/>
    <dgm:cxn modelId="{B4497CAD-5DC0-4962-BC07-DEECA124808D}" srcId="{C8157BEB-9C57-4780-99D7-DE4DD476A0B9}" destId="{C878A338-E353-4DBE-84AD-07980A0E16FF}" srcOrd="0" destOrd="0" parTransId="{B4E8AC91-CE45-4261-9F81-74632FC7C0CD}" sibTransId="{67C80362-4E6A-487D-82D6-7221A2538AE6}"/>
    <dgm:cxn modelId="{F13C48C6-DF3F-48A4-9178-F5B608DAD0B5}" type="presOf" srcId="{C8157BEB-9C57-4780-99D7-DE4DD476A0B9}" destId="{C892509B-C368-4818-B248-B297E00A80B6}" srcOrd="0" destOrd="0" presId="urn:microsoft.com/office/officeart/2005/8/layout/radial6"/>
    <dgm:cxn modelId="{EE333141-0768-4CD2-A9A9-DA61D298B346}" srcId="{C878A338-E353-4DBE-84AD-07980A0E16FF}" destId="{9EC87647-B9AE-46DD-85F9-88D870C6B45E}" srcOrd="2" destOrd="0" parTransId="{4392C36A-53B0-49DE-99A4-13CEB5CC0401}" sibTransId="{0AEF1CA5-4D52-4715-85D5-EE2417018621}"/>
    <dgm:cxn modelId="{4FE89DF0-68C1-4DED-873D-FB223B91DEA5}" type="presOf" srcId="{0C9DE414-2FE0-4AC3-B70F-79D2A94685F8}" destId="{C4DCCF4C-E9A2-4F0C-BE36-A40333C4EB82}" srcOrd="0" destOrd="0" presId="urn:microsoft.com/office/officeart/2005/8/layout/radial6"/>
    <dgm:cxn modelId="{C59FA4FC-A4A0-4F1B-AC6B-102EF902670D}" srcId="{C878A338-E353-4DBE-84AD-07980A0E16FF}" destId="{7D779380-5DCA-437D-B247-AEDACBB23837}" srcOrd="1" destOrd="0" parTransId="{3F0FE80F-BB0A-4B97-879C-067CAB0A98AF}" sibTransId="{C42C5F4A-DAA3-4B9D-8F75-24A78CBF12E6}"/>
    <dgm:cxn modelId="{A2C00ECC-9C11-4E40-B2D4-5EDA3AB79BD4}" type="presOf" srcId="{F00BDDA8-5DEA-493B-B3D9-0AA06FFC4AE4}" destId="{8E029366-9C83-4F59-9AC4-93C7560A5B02}" srcOrd="0" destOrd="0" presId="urn:microsoft.com/office/officeart/2005/8/layout/radial6"/>
    <dgm:cxn modelId="{30358112-1EB1-44D6-926A-96137CA12A6E}" type="presOf" srcId="{9912FDAD-A720-4409-8E95-04F8A2535399}" destId="{6BDB2FD2-3D7F-4737-87CA-3227E679816D}" srcOrd="0" destOrd="0" presId="urn:microsoft.com/office/officeart/2005/8/layout/radial6"/>
    <dgm:cxn modelId="{6B3856E8-183D-41F3-A6CE-5ADE6C0D44D8}" srcId="{C878A338-E353-4DBE-84AD-07980A0E16FF}" destId="{0C9DE414-2FE0-4AC3-B70F-79D2A94685F8}" srcOrd="3" destOrd="0" parTransId="{8A8FF84F-4E08-41F0-AA39-3ADE1D6A0C11}" sibTransId="{45C34E9E-F601-40F5-9394-1E41A059636C}"/>
    <dgm:cxn modelId="{BD7CD971-02C9-4906-859E-DAD55CEBCD31}" type="presParOf" srcId="{C892509B-C368-4818-B248-B297E00A80B6}" destId="{906EA755-97F4-4E0D-AC8F-4451596694E8}" srcOrd="0" destOrd="0" presId="urn:microsoft.com/office/officeart/2005/8/layout/radial6"/>
    <dgm:cxn modelId="{F57A3D17-71E9-463C-8346-E1E11DD8DEE2}" type="presParOf" srcId="{C892509B-C368-4818-B248-B297E00A80B6}" destId="{DD1BB0BB-5E62-4347-8ED3-5C98B67C67CB}" srcOrd="1" destOrd="0" presId="urn:microsoft.com/office/officeart/2005/8/layout/radial6"/>
    <dgm:cxn modelId="{22B9E02C-67C9-4344-8CED-848E86D87921}" type="presParOf" srcId="{C892509B-C368-4818-B248-B297E00A80B6}" destId="{CB8AD02D-3204-40FF-B7D8-3472CF67CD60}" srcOrd="2" destOrd="0" presId="urn:microsoft.com/office/officeart/2005/8/layout/radial6"/>
    <dgm:cxn modelId="{6DACBE88-6799-45C5-A792-2764241ABC34}" type="presParOf" srcId="{C892509B-C368-4818-B248-B297E00A80B6}" destId="{8E029366-9C83-4F59-9AC4-93C7560A5B02}" srcOrd="3" destOrd="0" presId="urn:microsoft.com/office/officeart/2005/8/layout/radial6"/>
    <dgm:cxn modelId="{2224E4E4-901A-4255-899F-EEA049E03C61}" type="presParOf" srcId="{C892509B-C368-4818-B248-B297E00A80B6}" destId="{3F686E12-07EE-4C03-BFDC-360A405D9509}" srcOrd="4" destOrd="0" presId="urn:microsoft.com/office/officeart/2005/8/layout/radial6"/>
    <dgm:cxn modelId="{4486BA58-9405-469E-8DDA-33344B217D50}" type="presParOf" srcId="{C892509B-C368-4818-B248-B297E00A80B6}" destId="{6FADBC6D-B5CE-43D6-ADDB-760047EE947D}" srcOrd="5" destOrd="0" presId="urn:microsoft.com/office/officeart/2005/8/layout/radial6"/>
    <dgm:cxn modelId="{0574677F-862D-4F9B-A7BA-3D24C592AEBF}" type="presParOf" srcId="{C892509B-C368-4818-B248-B297E00A80B6}" destId="{F7B5AB71-48B5-4D5B-BFCE-79690112F9AD}" srcOrd="6" destOrd="0" presId="urn:microsoft.com/office/officeart/2005/8/layout/radial6"/>
    <dgm:cxn modelId="{226F215D-CF90-4D1A-B415-58132792500E}" type="presParOf" srcId="{C892509B-C368-4818-B248-B297E00A80B6}" destId="{3158E853-2827-4CB0-BF5B-CBCD958D61F8}" srcOrd="7" destOrd="0" presId="urn:microsoft.com/office/officeart/2005/8/layout/radial6"/>
    <dgm:cxn modelId="{410D1377-E02C-45BD-A04C-D5FA56065936}" type="presParOf" srcId="{C892509B-C368-4818-B248-B297E00A80B6}" destId="{21E7DDD5-2ABC-4569-80FB-47664C287E5F}" srcOrd="8" destOrd="0" presId="urn:microsoft.com/office/officeart/2005/8/layout/radial6"/>
    <dgm:cxn modelId="{06A68CAB-9DA3-4B68-9AC8-B00E923C13E3}" type="presParOf" srcId="{C892509B-C368-4818-B248-B297E00A80B6}" destId="{269C3386-BABF-445F-BE47-B9ED03245002}" srcOrd="9" destOrd="0" presId="urn:microsoft.com/office/officeart/2005/8/layout/radial6"/>
    <dgm:cxn modelId="{35BEADFD-0C8F-46E9-8BE2-E8AD715E0623}" type="presParOf" srcId="{C892509B-C368-4818-B248-B297E00A80B6}" destId="{C4DCCF4C-E9A2-4F0C-BE36-A40333C4EB82}" srcOrd="10" destOrd="0" presId="urn:microsoft.com/office/officeart/2005/8/layout/radial6"/>
    <dgm:cxn modelId="{B9BACCA8-2BDC-4ECC-AECB-54B8FC2FAD17}" type="presParOf" srcId="{C892509B-C368-4818-B248-B297E00A80B6}" destId="{66F76036-8624-47A5-850E-BE8FF08DD2E2}" srcOrd="11" destOrd="0" presId="urn:microsoft.com/office/officeart/2005/8/layout/radial6"/>
    <dgm:cxn modelId="{CF514579-CC4E-4B07-B60E-A549E422256F}" type="presParOf" srcId="{C892509B-C368-4818-B248-B297E00A80B6}" destId="{61B3D409-7F81-4910-956C-01A01C2801E9}" srcOrd="12" destOrd="0" presId="urn:microsoft.com/office/officeart/2005/8/layout/radial6"/>
    <dgm:cxn modelId="{F34930FC-8119-4AAA-8E14-F264E625D79C}" type="presParOf" srcId="{C892509B-C368-4818-B248-B297E00A80B6}" destId="{6BDB2FD2-3D7F-4737-87CA-3227E679816D}" srcOrd="13" destOrd="0" presId="urn:microsoft.com/office/officeart/2005/8/layout/radial6"/>
    <dgm:cxn modelId="{97886B84-A4E0-48C6-899C-A23B96392DFB}" type="presParOf" srcId="{C892509B-C368-4818-B248-B297E00A80B6}" destId="{975C20C3-4E44-4062-A552-990E2CBF2C44}" srcOrd="14" destOrd="0" presId="urn:microsoft.com/office/officeart/2005/8/layout/radial6"/>
    <dgm:cxn modelId="{66E84CEF-3CF5-44FB-96E9-070D1E7B9617}" type="presParOf" srcId="{C892509B-C368-4818-B248-B297E00A80B6}" destId="{33195F3D-B542-4F35-92AE-1BE73EF5B8B7}" srcOrd="15" destOrd="0" presId="urn:microsoft.com/office/officeart/2005/8/layout/radial6"/>
    <dgm:cxn modelId="{B16E969E-5502-4634-BDB3-66F3AD7BA997}" type="presParOf" srcId="{C892509B-C368-4818-B248-B297E00A80B6}" destId="{54B3DEF5-516F-40B0-B5BC-5393235E85CC}" srcOrd="16" destOrd="0" presId="urn:microsoft.com/office/officeart/2005/8/layout/radial6"/>
    <dgm:cxn modelId="{CD03E095-60B4-41DF-AEF6-B31DCC03932D}" type="presParOf" srcId="{C892509B-C368-4818-B248-B297E00A80B6}" destId="{92898551-3A7E-41F2-8462-597A2E2EB5BA}" srcOrd="17" destOrd="0" presId="urn:microsoft.com/office/officeart/2005/8/layout/radial6"/>
    <dgm:cxn modelId="{504709F9-36CE-4157-A4CE-4DC8B195D085}" type="presParOf" srcId="{C892509B-C368-4818-B248-B297E00A80B6}" destId="{B6C7D949-13E5-4AD0-B192-1FE61E6D7A82}" srcOrd="18"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DD9F2E-F667-442F-A47B-220BFBE6AE9E}" type="doc">
      <dgm:prSet loTypeId="urn:microsoft.com/office/officeart/2005/8/layout/arrow5" loCatId="relationship" qsTypeId="urn:microsoft.com/office/officeart/2005/8/quickstyle/3d2" qsCatId="3D" csTypeId="urn:microsoft.com/office/officeart/2005/8/colors/colorful4" csCatId="colorful" phldr="1"/>
      <dgm:spPr/>
      <dgm:t>
        <a:bodyPr/>
        <a:lstStyle/>
        <a:p>
          <a:endParaRPr lang="en-US"/>
        </a:p>
      </dgm:t>
    </dgm:pt>
    <dgm:pt modelId="{CD250591-E436-4D91-8FBD-4F130741EEF3}">
      <dgm:prSet phldrT="[Text]"/>
      <dgm:spPr/>
      <dgm:t>
        <a:bodyPr/>
        <a:lstStyle/>
        <a:p>
          <a:r>
            <a:rPr lang="en-US" dirty="0" smtClean="0"/>
            <a:t>Guilty</a:t>
          </a:r>
          <a:endParaRPr lang="en-US" dirty="0"/>
        </a:p>
      </dgm:t>
    </dgm:pt>
    <dgm:pt modelId="{C35FBC16-0546-49D4-BE55-CBA51F3BEE21}" type="parTrans" cxnId="{930EBEF4-CE78-4A80-9697-89B24AEC3F0E}">
      <dgm:prSet/>
      <dgm:spPr/>
      <dgm:t>
        <a:bodyPr/>
        <a:lstStyle/>
        <a:p>
          <a:endParaRPr lang="en-US"/>
        </a:p>
      </dgm:t>
    </dgm:pt>
    <dgm:pt modelId="{71C3E3C3-9C7C-430D-8062-F9C1FAC62441}" type="sibTrans" cxnId="{930EBEF4-CE78-4A80-9697-89B24AEC3F0E}">
      <dgm:prSet/>
      <dgm:spPr/>
      <dgm:t>
        <a:bodyPr/>
        <a:lstStyle/>
        <a:p>
          <a:endParaRPr lang="en-US"/>
        </a:p>
      </dgm:t>
    </dgm:pt>
    <dgm:pt modelId="{FD2FF5AF-0342-4697-A891-0D00CCC45CFF}">
      <dgm:prSet phldrT="[Text]"/>
      <dgm:spPr/>
      <dgm:t>
        <a:bodyPr/>
        <a:lstStyle/>
        <a:p>
          <a:r>
            <a:rPr lang="en-US" dirty="0" smtClean="0"/>
            <a:t>Not </a:t>
          </a:r>
          <a:r>
            <a:rPr lang="en-US" dirty="0" err="1" smtClean="0"/>
            <a:t>Guility</a:t>
          </a:r>
          <a:endParaRPr lang="en-US" dirty="0"/>
        </a:p>
      </dgm:t>
    </dgm:pt>
    <dgm:pt modelId="{70D97E99-3A01-4AFA-9520-1FB0EE3D47AE}" type="parTrans" cxnId="{E48DED75-FFA1-45F0-BED5-888A7641B8E9}">
      <dgm:prSet/>
      <dgm:spPr/>
      <dgm:t>
        <a:bodyPr/>
        <a:lstStyle/>
        <a:p>
          <a:endParaRPr lang="en-US"/>
        </a:p>
      </dgm:t>
    </dgm:pt>
    <dgm:pt modelId="{593FBA50-CEC0-4756-ACFA-3FF4C2854BC6}" type="sibTrans" cxnId="{E48DED75-FFA1-45F0-BED5-888A7641B8E9}">
      <dgm:prSet/>
      <dgm:spPr/>
      <dgm:t>
        <a:bodyPr/>
        <a:lstStyle/>
        <a:p>
          <a:endParaRPr lang="en-US"/>
        </a:p>
      </dgm:t>
    </dgm:pt>
    <dgm:pt modelId="{CF2C8480-C718-44CA-BC95-5FF7D5BC4F54}" type="pres">
      <dgm:prSet presAssocID="{09DD9F2E-F667-442F-A47B-220BFBE6AE9E}" presName="diagram" presStyleCnt="0">
        <dgm:presLayoutVars>
          <dgm:dir/>
          <dgm:resizeHandles val="exact"/>
        </dgm:presLayoutVars>
      </dgm:prSet>
      <dgm:spPr/>
      <dgm:t>
        <a:bodyPr/>
        <a:lstStyle/>
        <a:p>
          <a:endParaRPr lang="en-US"/>
        </a:p>
      </dgm:t>
    </dgm:pt>
    <dgm:pt modelId="{96EC4938-D7F5-46F3-B0B4-2AE8751D826C}" type="pres">
      <dgm:prSet presAssocID="{CD250591-E436-4D91-8FBD-4F130741EEF3}" presName="arrow" presStyleLbl="node1" presStyleIdx="0" presStyleCnt="2" custScaleY="100078">
        <dgm:presLayoutVars>
          <dgm:bulletEnabled val="1"/>
        </dgm:presLayoutVars>
      </dgm:prSet>
      <dgm:spPr/>
      <dgm:t>
        <a:bodyPr/>
        <a:lstStyle/>
        <a:p>
          <a:endParaRPr lang="en-US"/>
        </a:p>
      </dgm:t>
    </dgm:pt>
    <dgm:pt modelId="{89ABFC92-6B86-4B27-8A3E-A90484F4CFD5}" type="pres">
      <dgm:prSet presAssocID="{FD2FF5AF-0342-4697-A891-0D00CCC45CFF}" presName="arrow" presStyleLbl="node1" presStyleIdx="1" presStyleCnt="2">
        <dgm:presLayoutVars>
          <dgm:bulletEnabled val="1"/>
        </dgm:presLayoutVars>
      </dgm:prSet>
      <dgm:spPr/>
      <dgm:t>
        <a:bodyPr/>
        <a:lstStyle/>
        <a:p>
          <a:endParaRPr lang="en-US"/>
        </a:p>
      </dgm:t>
    </dgm:pt>
  </dgm:ptLst>
  <dgm:cxnLst>
    <dgm:cxn modelId="{E48DED75-FFA1-45F0-BED5-888A7641B8E9}" srcId="{09DD9F2E-F667-442F-A47B-220BFBE6AE9E}" destId="{FD2FF5AF-0342-4697-A891-0D00CCC45CFF}" srcOrd="1" destOrd="0" parTransId="{70D97E99-3A01-4AFA-9520-1FB0EE3D47AE}" sibTransId="{593FBA50-CEC0-4756-ACFA-3FF4C2854BC6}"/>
    <dgm:cxn modelId="{4468692E-79A4-4B0B-B570-A52E9708C6AD}" type="presOf" srcId="{09DD9F2E-F667-442F-A47B-220BFBE6AE9E}" destId="{CF2C8480-C718-44CA-BC95-5FF7D5BC4F54}" srcOrd="0" destOrd="0" presId="urn:microsoft.com/office/officeart/2005/8/layout/arrow5"/>
    <dgm:cxn modelId="{78172A50-486F-42DA-9828-39D97276C6CC}" type="presOf" srcId="{FD2FF5AF-0342-4697-A891-0D00CCC45CFF}" destId="{89ABFC92-6B86-4B27-8A3E-A90484F4CFD5}" srcOrd="0" destOrd="0" presId="urn:microsoft.com/office/officeart/2005/8/layout/arrow5"/>
    <dgm:cxn modelId="{DB8AAEB7-668C-4CC8-AD76-2E48945DD429}" type="presOf" srcId="{CD250591-E436-4D91-8FBD-4F130741EEF3}" destId="{96EC4938-D7F5-46F3-B0B4-2AE8751D826C}" srcOrd="0" destOrd="0" presId="urn:microsoft.com/office/officeart/2005/8/layout/arrow5"/>
    <dgm:cxn modelId="{930EBEF4-CE78-4A80-9697-89B24AEC3F0E}" srcId="{09DD9F2E-F667-442F-A47B-220BFBE6AE9E}" destId="{CD250591-E436-4D91-8FBD-4F130741EEF3}" srcOrd="0" destOrd="0" parTransId="{C35FBC16-0546-49D4-BE55-CBA51F3BEE21}" sibTransId="{71C3E3C3-9C7C-430D-8062-F9C1FAC62441}"/>
    <dgm:cxn modelId="{FB0E6780-840C-4D78-9B29-DCE861AC180B}" type="presParOf" srcId="{CF2C8480-C718-44CA-BC95-5FF7D5BC4F54}" destId="{96EC4938-D7F5-46F3-B0B4-2AE8751D826C}" srcOrd="0" destOrd="0" presId="urn:microsoft.com/office/officeart/2005/8/layout/arrow5"/>
    <dgm:cxn modelId="{3CFAE516-8B5A-46A8-9EE4-75D3167DE5AB}" type="presParOf" srcId="{CF2C8480-C718-44CA-BC95-5FF7D5BC4F54}" destId="{89ABFC92-6B86-4B27-8A3E-A90484F4CFD5}" srcOrd="1" destOrd="0" presId="urn:microsoft.com/office/officeart/2005/8/layout/arrow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DD9F2E-F667-442F-A47B-220BFBE6AE9E}" type="doc">
      <dgm:prSet loTypeId="urn:microsoft.com/office/officeart/2005/8/layout/arrow5" loCatId="relationship" qsTypeId="urn:microsoft.com/office/officeart/2005/8/quickstyle/3d2" qsCatId="3D" csTypeId="urn:microsoft.com/office/officeart/2005/8/colors/colorful4" csCatId="colorful" phldr="1"/>
      <dgm:spPr/>
      <dgm:t>
        <a:bodyPr/>
        <a:lstStyle/>
        <a:p>
          <a:endParaRPr lang="en-US"/>
        </a:p>
      </dgm:t>
    </dgm:pt>
    <dgm:pt modelId="{CD250591-E436-4D91-8FBD-4F130741EEF3}">
      <dgm:prSet phldrT="[Text]"/>
      <dgm:spPr/>
      <dgm:t>
        <a:bodyPr/>
        <a:lstStyle/>
        <a:p>
          <a:r>
            <a:rPr lang="en-US" dirty="0" smtClean="0"/>
            <a:t>Guilty</a:t>
          </a:r>
          <a:endParaRPr lang="en-US" dirty="0"/>
        </a:p>
      </dgm:t>
    </dgm:pt>
    <dgm:pt modelId="{C35FBC16-0546-49D4-BE55-CBA51F3BEE21}" type="parTrans" cxnId="{930EBEF4-CE78-4A80-9697-89B24AEC3F0E}">
      <dgm:prSet/>
      <dgm:spPr/>
      <dgm:t>
        <a:bodyPr/>
        <a:lstStyle/>
        <a:p>
          <a:endParaRPr lang="en-US"/>
        </a:p>
      </dgm:t>
    </dgm:pt>
    <dgm:pt modelId="{71C3E3C3-9C7C-430D-8062-F9C1FAC62441}" type="sibTrans" cxnId="{930EBEF4-CE78-4A80-9697-89B24AEC3F0E}">
      <dgm:prSet/>
      <dgm:spPr/>
      <dgm:t>
        <a:bodyPr/>
        <a:lstStyle/>
        <a:p>
          <a:endParaRPr lang="en-US"/>
        </a:p>
      </dgm:t>
    </dgm:pt>
    <dgm:pt modelId="{FD2FF5AF-0342-4697-A891-0D00CCC45CFF}">
      <dgm:prSet phldrT="[Text]"/>
      <dgm:spPr/>
      <dgm:t>
        <a:bodyPr/>
        <a:lstStyle/>
        <a:p>
          <a:r>
            <a:rPr lang="en-US" dirty="0" smtClean="0"/>
            <a:t>Not </a:t>
          </a:r>
          <a:r>
            <a:rPr lang="en-US" dirty="0" err="1" smtClean="0"/>
            <a:t>Guility</a:t>
          </a:r>
          <a:endParaRPr lang="en-US" dirty="0"/>
        </a:p>
      </dgm:t>
    </dgm:pt>
    <dgm:pt modelId="{70D97E99-3A01-4AFA-9520-1FB0EE3D47AE}" type="parTrans" cxnId="{E48DED75-FFA1-45F0-BED5-888A7641B8E9}">
      <dgm:prSet/>
      <dgm:spPr/>
      <dgm:t>
        <a:bodyPr/>
        <a:lstStyle/>
        <a:p>
          <a:endParaRPr lang="en-US"/>
        </a:p>
      </dgm:t>
    </dgm:pt>
    <dgm:pt modelId="{593FBA50-CEC0-4756-ACFA-3FF4C2854BC6}" type="sibTrans" cxnId="{E48DED75-FFA1-45F0-BED5-888A7641B8E9}">
      <dgm:prSet/>
      <dgm:spPr/>
      <dgm:t>
        <a:bodyPr/>
        <a:lstStyle/>
        <a:p>
          <a:endParaRPr lang="en-US"/>
        </a:p>
      </dgm:t>
    </dgm:pt>
    <dgm:pt modelId="{CF2C8480-C718-44CA-BC95-5FF7D5BC4F54}" type="pres">
      <dgm:prSet presAssocID="{09DD9F2E-F667-442F-A47B-220BFBE6AE9E}" presName="diagram" presStyleCnt="0">
        <dgm:presLayoutVars>
          <dgm:dir/>
          <dgm:resizeHandles val="exact"/>
        </dgm:presLayoutVars>
      </dgm:prSet>
      <dgm:spPr/>
      <dgm:t>
        <a:bodyPr/>
        <a:lstStyle/>
        <a:p>
          <a:endParaRPr lang="en-US"/>
        </a:p>
      </dgm:t>
    </dgm:pt>
    <dgm:pt modelId="{96EC4938-D7F5-46F3-B0B4-2AE8751D826C}" type="pres">
      <dgm:prSet presAssocID="{CD250591-E436-4D91-8FBD-4F130741EEF3}" presName="arrow" presStyleLbl="node1" presStyleIdx="0" presStyleCnt="2" custScaleY="100078">
        <dgm:presLayoutVars>
          <dgm:bulletEnabled val="1"/>
        </dgm:presLayoutVars>
      </dgm:prSet>
      <dgm:spPr/>
      <dgm:t>
        <a:bodyPr/>
        <a:lstStyle/>
        <a:p>
          <a:endParaRPr lang="en-US"/>
        </a:p>
      </dgm:t>
    </dgm:pt>
    <dgm:pt modelId="{89ABFC92-6B86-4B27-8A3E-A90484F4CFD5}" type="pres">
      <dgm:prSet presAssocID="{FD2FF5AF-0342-4697-A891-0D00CCC45CFF}" presName="arrow" presStyleLbl="node1" presStyleIdx="1" presStyleCnt="2">
        <dgm:presLayoutVars>
          <dgm:bulletEnabled val="1"/>
        </dgm:presLayoutVars>
      </dgm:prSet>
      <dgm:spPr/>
      <dgm:t>
        <a:bodyPr/>
        <a:lstStyle/>
        <a:p>
          <a:endParaRPr lang="en-US"/>
        </a:p>
      </dgm:t>
    </dgm:pt>
  </dgm:ptLst>
  <dgm:cxnLst>
    <dgm:cxn modelId="{E48DED75-FFA1-45F0-BED5-888A7641B8E9}" srcId="{09DD9F2E-F667-442F-A47B-220BFBE6AE9E}" destId="{FD2FF5AF-0342-4697-A891-0D00CCC45CFF}" srcOrd="1" destOrd="0" parTransId="{70D97E99-3A01-4AFA-9520-1FB0EE3D47AE}" sibTransId="{593FBA50-CEC0-4756-ACFA-3FF4C2854BC6}"/>
    <dgm:cxn modelId="{1DD84E6E-CEB4-420D-B460-8FD92F4C26D0}" type="presOf" srcId="{CD250591-E436-4D91-8FBD-4F130741EEF3}" destId="{96EC4938-D7F5-46F3-B0B4-2AE8751D826C}" srcOrd="0" destOrd="0" presId="urn:microsoft.com/office/officeart/2005/8/layout/arrow5"/>
    <dgm:cxn modelId="{71F98283-0074-4DF1-8F02-731A44147C7F}" type="presOf" srcId="{FD2FF5AF-0342-4697-A891-0D00CCC45CFF}" destId="{89ABFC92-6B86-4B27-8A3E-A90484F4CFD5}" srcOrd="0" destOrd="0" presId="urn:microsoft.com/office/officeart/2005/8/layout/arrow5"/>
    <dgm:cxn modelId="{930EBEF4-CE78-4A80-9697-89B24AEC3F0E}" srcId="{09DD9F2E-F667-442F-A47B-220BFBE6AE9E}" destId="{CD250591-E436-4D91-8FBD-4F130741EEF3}" srcOrd="0" destOrd="0" parTransId="{C35FBC16-0546-49D4-BE55-CBA51F3BEE21}" sibTransId="{71C3E3C3-9C7C-430D-8062-F9C1FAC62441}"/>
    <dgm:cxn modelId="{1A1A60F4-33EF-4824-8021-D99AE05A295D}" type="presOf" srcId="{09DD9F2E-F667-442F-A47B-220BFBE6AE9E}" destId="{CF2C8480-C718-44CA-BC95-5FF7D5BC4F54}" srcOrd="0" destOrd="0" presId="urn:microsoft.com/office/officeart/2005/8/layout/arrow5"/>
    <dgm:cxn modelId="{1D87D8D1-36CA-4B30-BB8B-BBD1285620A4}" type="presParOf" srcId="{CF2C8480-C718-44CA-BC95-5FF7D5BC4F54}" destId="{96EC4938-D7F5-46F3-B0B4-2AE8751D826C}" srcOrd="0" destOrd="0" presId="urn:microsoft.com/office/officeart/2005/8/layout/arrow5"/>
    <dgm:cxn modelId="{69563AC2-14C3-4B6E-AE0A-8A981C9AAFDA}" type="presParOf" srcId="{CF2C8480-C718-44CA-BC95-5FF7D5BC4F54}" destId="{89ABFC92-6B86-4B27-8A3E-A90484F4CFD5}" srcOrd="1" destOrd="0" presId="urn:microsoft.com/office/officeart/2005/8/layout/arrow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DD9F2E-F667-442F-A47B-220BFBE6AE9E}" type="doc">
      <dgm:prSet loTypeId="urn:microsoft.com/office/officeart/2005/8/layout/arrow5" loCatId="relationship" qsTypeId="urn:microsoft.com/office/officeart/2005/8/quickstyle/3d2" qsCatId="3D" csTypeId="urn:microsoft.com/office/officeart/2005/8/colors/colorful4" csCatId="colorful" phldr="1"/>
      <dgm:spPr/>
      <dgm:t>
        <a:bodyPr/>
        <a:lstStyle/>
        <a:p>
          <a:endParaRPr lang="en-US"/>
        </a:p>
      </dgm:t>
    </dgm:pt>
    <dgm:pt modelId="{CD250591-E436-4D91-8FBD-4F130741EEF3}">
      <dgm:prSet phldrT="[Text]"/>
      <dgm:spPr/>
      <dgm:t>
        <a:bodyPr/>
        <a:lstStyle/>
        <a:p>
          <a:r>
            <a:rPr lang="en-US" dirty="0" smtClean="0"/>
            <a:t>Guilty</a:t>
          </a:r>
          <a:endParaRPr lang="en-US" dirty="0"/>
        </a:p>
      </dgm:t>
    </dgm:pt>
    <dgm:pt modelId="{C35FBC16-0546-49D4-BE55-CBA51F3BEE21}" type="parTrans" cxnId="{930EBEF4-CE78-4A80-9697-89B24AEC3F0E}">
      <dgm:prSet/>
      <dgm:spPr/>
      <dgm:t>
        <a:bodyPr/>
        <a:lstStyle/>
        <a:p>
          <a:endParaRPr lang="en-US"/>
        </a:p>
      </dgm:t>
    </dgm:pt>
    <dgm:pt modelId="{71C3E3C3-9C7C-430D-8062-F9C1FAC62441}" type="sibTrans" cxnId="{930EBEF4-CE78-4A80-9697-89B24AEC3F0E}">
      <dgm:prSet/>
      <dgm:spPr/>
      <dgm:t>
        <a:bodyPr/>
        <a:lstStyle/>
        <a:p>
          <a:endParaRPr lang="en-US"/>
        </a:p>
      </dgm:t>
    </dgm:pt>
    <dgm:pt modelId="{FD2FF5AF-0342-4697-A891-0D00CCC45CFF}">
      <dgm:prSet phldrT="[Text]"/>
      <dgm:spPr/>
      <dgm:t>
        <a:bodyPr/>
        <a:lstStyle/>
        <a:p>
          <a:r>
            <a:rPr lang="en-US" dirty="0" smtClean="0"/>
            <a:t>Not </a:t>
          </a:r>
          <a:r>
            <a:rPr lang="en-US" dirty="0" err="1" smtClean="0"/>
            <a:t>Guility</a:t>
          </a:r>
          <a:endParaRPr lang="en-US" dirty="0"/>
        </a:p>
      </dgm:t>
    </dgm:pt>
    <dgm:pt modelId="{70D97E99-3A01-4AFA-9520-1FB0EE3D47AE}" type="parTrans" cxnId="{E48DED75-FFA1-45F0-BED5-888A7641B8E9}">
      <dgm:prSet/>
      <dgm:spPr/>
      <dgm:t>
        <a:bodyPr/>
        <a:lstStyle/>
        <a:p>
          <a:endParaRPr lang="en-US"/>
        </a:p>
      </dgm:t>
    </dgm:pt>
    <dgm:pt modelId="{593FBA50-CEC0-4756-ACFA-3FF4C2854BC6}" type="sibTrans" cxnId="{E48DED75-FFA1-45F0-BED5-888A7641B8E9}">
      <dgm:prSet/>
      <dgm:spPr/>
      <dgm:t>
        <a:bodyPr/>
        <a:lstStyle/>
        <a:p>
          <a:endParaRPr lang="en-US"/>
        </a:p>
      </dgm:t>
    </dgm:pt>
    <dgm:pt modelId="{CF2C8480-C718-44CA-BC95-5FF7D5BC4F54}" type="pres">
      <dgm:prSet presAssocID="{09DD9F2E-F667-442F-A47B-220BFBE6AE9E}" presName="diagram" presStyleCnt="0">
        <dgm:presLayoutVars>
          <dgm:dir/>
          <dgm:resizeHandles val="exact"/>
        </dgm:presLayoutVars>
      </dgm:prSet>
      <dgm:spPr/>
      <dgm:t>
        <a:bodyPr/>
        <a:lstStyle/>
        <a:p>
          <a:endParaRPr lang="en-US"/>
        </a:p>
      </dgm:t>
    </dgm:pt>
    <dgm:pt modelId="{96EC4938-D7F5-46F3-B0B4-2AE8751D826C}" type="pres">
      <dgm:prSet presAssocID="{CD250591-E436-4D91-8FBD-4F130741EEF3}" presName="arrow" presStyleLbl="node1" presStyleIdx="0" presStyleCnt="2" custScaleY="100078">
        <dgm:presLayoutVars>
          <dgm:bulletEnabled val="1"/>
        </dgm:presLayoutVars>
      </dgm:prSet>
      <dgm:spPr/>
      <dgm:t>
        <a:bodyPr/>
        <a:lstStyle/>
        <a:p>
          <a:endParaRPr lang="en-US"/>
        </a:p>
      </dgm:t>
    </dgm:pt>
    <dgm:pt modelId="{89ABFC92-6B86-4B27-8A3E-A90484F4CFD5}" type="pres">
      <dgm:prSet presAssocID="{FD2FF5AF-0342-4697-A891-0D00CCC45CFF}" presName="arrow" presStyleLbl="node1" presStyleIdx="1" presStyleCnt="2">
        <dgm:presLayoutVars>
          <dgm:bulletEnabled val="1"/>
        </dgm:presLayoutVars>
      </dgm:prSet>
      <dgm:spPr/>
      <dgm:t>
        <a:bodyPr/>
        <a:lstStyle/>
        <a:p>
          <a:endParaRPr lang="en-US"/>
        </a:p>
      </dgm:t>
    </dgm:pt>
  </dgm:ptLst>
  <dgm:cxnLst>
    <dgm:cxn modelId="{E48DED75-FFA1-45F0-BED5-888A7641B8E9}" srcId="{09DD9F2E-F667-442F-A47B-220BFBE6AE9E}" destId="{FD2FF5AF-0342-4697-A891-0D00CCC45CFF}" srcOrd="1" destOrd="0" parTransId="{70D97E99-3A01-4AFA-9520-1FB0EE3D47AE}" sibTransId="{593FBA50-CEC0-4756-ACFA-3FF4C2854BC6}"/>
    <dgm:cxn modelId="{930EBEF4-CE78-4A80-9697-89B24AEC3F0E}" srcId="{09DD9F2E-F667-442F-A47B-220BFBE6AE9E}" destId="{CD250591-E436-4D91-8FBD-4F130741EEF3}" srcOrd="0" destOrd="0" parTransId="{C35FBC16-0546-49D4-BE55-CBA51F3BEE21}" sibTransId="{71C3E3C3-9C7C-430D-8062-F9C1FAC62441}"/>
    <dgm:cxn modelId="{272DDF97-77BF-4D03-9D94-AFBDDB4EEA44}" type="presOf" srcId="{CD250591-E436-4D91-8FBD-4F130741EEF3}" destId="{96EC4938-D7F5-46F3-B0B4-2AE8751D826C}" srcOrd="0" destOrd="0" presId="urn:microsoft.com/office/officeart/2005/8/layout/arrow5"/>
    <dgm:cxn modelId="{734C9C80-DD7E-4075-B44C-9D2C1AB48E5A}" type="presOf" srcId="{09DD9F2E-F667-442F-A47B-220BFBE6AE9E}" destId="{CF2C8480-C718-44CA-BC95-5FF7D5BC4F54}" srcOrd="0" destOrd="0" presId="urn:microsoft.com/office/officeart/2005/8/layout/arrow5"/>
    <dgm:cxn modelId="{491C3809-41FE-44ED-AB38-BFBE27EBD952}" type="presOf" srcId="{FD2FF5AF-0342-4697-A891-0D00CCC45CFF}" destId="{89ABFC92-6B86-4B27-8A3E-A90484F4CFD5}" srcOrd="0" destOrd="0" presId="urn:microsoft.com/office/officeart/2005/8/layout/arrow5"/>
    <dgm:cxn modelId="{993475DE-4BD0-4C93-AA0C-A678B60E232D}" type="presParOf" srcId="{CF2C8480-C718-44CA-BC95-5FF7D5BC4F54}" destId="{96EC4938-D7F5-46F3-B0B4-2AE8751D826C}" srcOrd="0" destOrd="0" presId="urn:microsoft.com/office/officeart/2005/8/layout/arrow5"/>
    <dgm:cxn modelId="{88830F84-D9BE-45BF-96EC-CEAFFB4CCA2C}" type="presParOf" srcId="{CF2C8480-C718-44CA-BC95-5FF7D5BC4F54}" destId="{89ABFC92-6B86-4B27-8A3E-A90484F4CFD5}" srcOrd="1" destOrd="0" presId="urn:microsoft.com/office/officeart/2005/8/layout/arrow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9DD9F2E-F667-442F-A47B-220BFBE6AE9E}" type="doc">
      <dgm:prSet loTypeId="urn:microsoft.com/office/officeart/2005/8/layout/arrow5" loCatId="relationship" qsTypeId="urn:microsoft.com/office/officeart/2005/8/quickstyle/3d2" qsCatId="3D" csTypeId="urn:microsoft.com/office/officeart/2005/8/colors/colorful4" csCatId="colorful" phldr="1"/>
      <dgm:spPr/>
      <dgm:t>
        <a:bodyPr/>
        <a:lstStyle/>
        <a:p>
          <a:endParaRPr lang="en-US"/>
        </a:p>
      </dgm:t>
    </dgm:pt>
    <dgm:pt modelId="{CD250591-E436-4D91-8FBD-4F130741EEF3}">
      <dgm:prSet phldrT="[Text]"/>
      <dgm:spPr/>
      <dgm:t>
        <a:bodyPr/>
        <a:lstStyle/>
        <a:p>
          <a:r>
            <a:rPr lang="en-US" dirty="0" smtClean="0"/>
            <a:t>Guilty</a:t>
          </a:r>
          <a:endParaRPr lang="en-US" dirty="0"/>
        </a:p>
      </dgm:t>
    </dgm:pt>
    <dgm:pt modelId="{C35FBC16-0546-49D4-BE55-CBA51F3BEE21}" type="parTrans" cxnId="{930EBEF4-CE78-4A80-9697-89B24AEC3F0E}">
      <dgm:prSet/>
      <dgm:spPr/>
      <dgm:t>
        <a:bodyPr/>
        <a:lstStyle/>
        <a:p>
          <a:endParaRPr lang="en-US"/>
        </a:p>
      </dgm:t>
    </dgm:pt>
    <dgm:pt modelId="{71C3E3C3-9C7C-430D-8062-F9C1FAC62441}" type="sibTrans" cxnId="{930EBEF4-CE78-4A80-9697-89B24AEC3F0E}">
      <dgm:prSet/>
      <dgm:spPr/>
      <dgm:t>
        <a:bodyPr/>
        <a:lstStyle/>
        <a:p>
          <a:endParaRPr lang="en-US"/>
        </a:p>
      </dgm:t>
    </dgm:pt>
    <dgm:pt modelId="{FD2FF5AF-0342-4697-A891-0D00CCC45CFF}">
      <dgm:prSet phldrT="[Text]"/>
      <dgm:spPr/>
      <dgm:t>
        <a:bodyPr/>
        <a:lstStyle/>
        <a:p>
          <a:r>
            <a:rPr lang="en-US" dirty="0" smtClean="0"/>
            <a:t>Not </a:t>
          </a:r>
          <a:r>
            <a:rPr lang="en-US" dirty="0" err="1" smtClean="0"/>
            <a:t>Guility</a:t>
          </a:r>
          <a:endParaRPr lang="en-US" dirty="0"/>
        </a:p>
      </dgm:t>
    </dgm:pt>
    <dgm:pt modelId="{70D97E99-3A01-4AFA-9520-1FB0EE3D47AE}" type="parTrans" cxnId="{E48DED75-FFA1-45F0-BED5-888A7641B8E9}">
      <dgm:prSet/>
      <dgm:spPr/>
      <dgm:t>
        <a:bodyPr/>
        <a:lstStyle/>
        <a:p>
          <a:endParaRPr lang="en-US"/>
        </a:p>
      </dgm:t>
    </dgm:pt>
    <dgm:pt modelId="{593FBA50-CEC0-4756-ACFA-3FF4C2854BC6}" type="sibTrans" cxnId="{E48DED75-FFA1-45F0-BED5-888A7641B8E9}">
      <dgm:prSet/>
      <dgm:spPr/>
      <dgm:t>
        <a:bodyPr/>
        <a:lstStyle/>
        <a:p>
          <a:endParaRPr lang="en-US"/>
        </a:p>
      </dgm:t>
    </dgm:pt>
    <dgm:pt modelId="{CF2C8480-C718-44CA-BC95-5FF7D5BC4F54}" type="pres">
      <dgm:prSet presAssocID="{09DD9F2E-F667-442F-A47B-220BFBE6AE9E}" presName="diagram" presStyleCnt="0">
        <dgm:presLayoutVars>
          <dgm:dir/>
          <dgm:resizeHandles val="exact"/>
        </dgm:presLayoutVars>
      </dgm:prSet>
      <dgm:spPr/>
      <dgm:t>
        <a:bodyPr/>
        <a:lstStyle/>
        <a:p>
          <a:endParaRPr lang="en-US"/>
        </a:p>
      </dgm:t>
    </dgm:pt>
    <dgm:pt modelId="{96EC4938-D7F5-46F3-B0B4-2AE8751D826C}" type="pres">
      <dgm:prSet presAssocID="{CD250591-E436-4D91-8FBD-4F130741EEF3}" presName="arrow" presStyleLbl="node1" presStyleIdx="0" presStyleCnt="2" custScaleY="100078">
        <dgm:presLayoutVars>
          <dgm:bulletEnabled val="1"/>
        </dgm:presLayoutVars>
      </dgm:prSet>
      <dgm:spPr/>
      <dgm:t>
        <a:bodyPr/>
        <a:lstStyle/>
        <a:p>
          <a:endParaRPr lang="en-US"/>
        </a:p>
      </dgm:t>
    </dgm:pt>
    <dgm:pt modelId="{89ABFC92-6B86-4B27-8A3E-A90484F4CFD5}" type="pres">
      <dgm:prSet presAssocID="{FD2FF5AF-0342-4697-A891-0D00CCC45CFF}" presName="arrow" presStyleLbl="node1" presStyleIdx="1" presStyleCnt="2">
        <dgm:presLayoutVars>
          <dgm:bulletEnabled val="1"/>
        </dgm:presLayoutVars>
      </dgm:prSet>
      <dgm:spPr/>
      <dgm:t>
        <a:bodyPr/>
        <a:lstStyle/>
        <a:p>
          <a:endParaRPr lang="en-US"/>
        </a:p>
      </dgm:t>
    </dgm:pt>
  </dgm:ptLst>
  <dgm:cxnLst>
    <dgm:cxn modelId="{8A72FB46-022E-4B43-BA50-A89A0227DF00}" type="presOf" srcId="{FD2FF5AF-0342-4697-A891-0D00CCC45CFF}" destId="{89ABFC92-6B86-4B27-8A3E-A90484F4CFD5}" srcOrd="0" destOrd="0" presId="urn:microsoft.com/office/officeart/2005/8/layout/arrow5"/>
    <dgm:cxn modelId="{930EBEF4-CE78-4A80-9697-89B24AEC3F0E}" srcId="{09DD9F2E-F667-442F-A47B-220BFBE6AE9E}" destId="{CD250591-E436-4D91-8FBD-4F130741EEF3}" srcOrd="0" destOrd="0" parTransId="{C35FBC16-0546-49D4-BE55-CBA51F3BEE21}" sibTransId="{71C3E3C3-9C7C-430D-8062-F9C1FAC62441}"/>
    <dgm:cxn modelId="{D188B3AD-3574-4C93-A867-3460665B9951}" type="presOf" srcId="{CD250591-E436-4D91-8FBD-4F130741EEF3}" destId="{96EC4938-D7F5-46F3-B0B4-2AE8751D826C}" srcOrd="0" destOrd="0" presId="urn:microsoft.com/office/officeart/2005/8/layout/arrow5"/>
    <dgm:cxn modelId="{55AEB715-CA5A-458B-AA15-130EEF0C87C2}" type="presOf" srcId="{09DD9F2E-F667-442F-A47B-220BFBE6AE9E}" destId="{CF2C8480-C718-44CA-BC95-5FF7D5BC4F54}" srcOrd="0" destOrd="0" presId="urn:microsoft.com/office/officeart/2005/8/layout/arrow5"/>
    <dgm:cxn modelId="{E48DED75-FFA1-45F0-BED5-888A7641B8E9}" srcId="{09DD9F2E-F667-442F-A47B-220BFBE6AE9E}" destId="{FD2FF5AF-0342-4697-A891-0D00CCC45CFF}" srcOrd="1" destOrd="0" parTransId="{70D97E99-3A01-4AFA-9520-1FB0EE3D47AE}" sibTransId="{593FBA50-CEC0-4756-ACFA-3FF4C2854BC6}"/>
    <dgm:cxn modelId="{E5ECA0A9-48A0-41F4-91E6-E24E6C1DF24F}" type="presParOf" srcId="{CF2C8480-C718-44CA-BC95-5FF7D5BC4F54}" destId="{96EC4938-D7F5-46F3-B0B4-2AE8751D826C}" srcOrd="0" destOrd="0" presId="urn:microsoft.com/office/officeart/2005/8/layout/arrow5"/>
    <dgm:cxn modelId="{0F01DCD2-8E63-48AF-9EBF-E63B9635625E}" type="presParOf" srcId="{CF2C8480-C718-44CA-BC95-5FF7D5BC4F54}" destId="{89ABFC92-6B86-4B27-8A3E-A90484F4CFD5}" srcOrd="1" destOrd="0" presId="urn:microsoft.com/office/officeart/2005/8/layout/arrow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9DD9F2E-F667-442F-A47B-220BFBE6AE9E}" type="doc">
      <dgm:prSet loTypeId="urn:microsoft.com/office/officeart/2005/8/layout/arrow5" loCatId="relationship" qsTypeId="urn:microsoft.com/office/officeart/2005/8/quickstyle/3d2" qsCatId="3D" csTypeId="urn:microsoft.com/office/officeart/2005/8/colors/colorful4" csCatId="colorful" phldr="1"/>
      <dgm:spPr/>
      <dgm:t>
        <a:bodyPr/>
        <a:lstStyle/>
        <a:p>
          <a:endParaRPr lang="en-US"/>
        </a:p>
      </dgm:t>
    </dgm:pt>
    <dgm:pt modelId="{CD250591-E436-4D91-8FBD-4F130741EEF3}">
      <dgm:prSet phldrT="[Text]"/>
      <dgm:spPr/>
      <dgm:t>
        <a:bodyPr/>
        <a:lstStyle/>
        <a:p>
          <a:r>
            <a:rPr lang="en-US" dirty="0" smtClean="0"/>
            <a:t>Guilty</a:t>
          </a:r>
          <a:endParaRPr lang="en-US" dirty="0"/>
        </a:p>
      </dgm:t>
    </dgm:pt>
    <dgm:pt modelId="{C35FBC16-0546-49D4-BE55-CBA51F3BEE21}" type="parTrans" cxnId="{930EBEF4-CE78-4A80-9697-89B24AEC3F0E}">
      <dgm:prSet/>
      <dgm:spPr/>
      <dgm:t>
        <a:bodyPr/>
        <a:lstStyle/>
        <a:p>
          <a:endParaRPr lang="en-US"/>
        </a:p>
      </dgm:t>
    </dgm:pt>
    <dgm:pt modelId="{71C3E3C3-9C7C-430D-8062-F9C1FAC62441}" type="sibTrans" cxnId="{930EBEF4-CE78-4A80-9697-89B24AEC3F0E}">
      <dgm:prSet/>
      <dgm:spPr/>
      <dgm:t>
        <a:bodyPr/>
        <a:lstStyle/>
        <a:p>
          <a:endParaRPr lang="en-US"/>
        </a:p>
      </dgm:t>
    </dgm:pt>
    <dgm:pt modelId="{FD2FF5AF-0342-4697-A891-0D00CCC45CFF}">
      <dgm:prSet phldrT="[Text]"/>
      <dgm:spPr/>
      <dgm:t>
        <a:bodyPr/>
        <a:lstStyle/>
        <a:p>
          <a:r>
            <a:rPr lang="en-US" dirty="0" smtClean="0"/>
            <a:t>Not </a:t>
          </a:r>
          <a:r>
            <a:rPr lang="en-US" dirty="0" err="1" smtClean="0"/>
            <a:t>Guility</a:t>
          </a:r>
          <a:endParaRPr lang="en-US" dirty="0"/>
        </a:p>
      </dgm:t>
    </dgm:pt>
    <dgm:pt modelId="{70D97E99-3A01-4AFA-9520-1FB0EE3D47AE}" type="parTrans" cxnId="{E48DED75-FFA1-45F0-BED5-888A7641B8E9}">
      <dgm:prSet/>
      <dgm:spPr/>
      <dgm:t>
        <a:bodyPr/>
        <a:lstStyle/>
        <a:p>
          <a:endParaRPr lang="en-US"/>
        </a:p>
      </dgm:t>
    </dgm:pt>
    <dgm:pt modelId="{593FBA50-CEC0-4756-ACFA-3FF4C2854BC6}" type="sibTrans" cxnId="{E48DED75-FFA1-45F0-BED5-888A7641B8E9}">
      <dgm:prSet/>
      <dgm:spPr/>
      <dgm:t>
        <a:bodyPr/>
        <a:lstStyle/>
        <a:p>
          <a:endParaRPr lang="en-US"/>
        </a:p>
      </dgm:t>
    </dgm:pt>
    <dgm:pt modelId="{CF2C8480-C718-44CA-BC95-5FF7D5BC4F54}" type="pres">
      <dgm:prSet presAssocID="{09DD9F2E-F667-442F-A47B-220BFBE6AE9E}" presName="diagram" presStyleCnt="0">
        <dgm:presLayoutVars>
          <dgm:dir/>
          <dgm:resizeHandles val="exact"/>
        </dgm:presLayoutVars>
      </dgm:prSet>
      <dgm:spPr/>
      <dgm:t>
        <a:bodyPr/>
        <a:lstStyle/>
        <a:p>
          <a:endParaRPr lang="en-US"/>
        </a:p>
      </dgm:t>
    </dgm:pt>
    <dgm:pt modelId="{96EC4938-D7F5-46F3-B0B4-2AE8751D826C}" type="pres">
      <dgm:prSet presAssocID="{CD250591-E436-4D91-8FBD-4F130741EEF3}" presName="arrow" presStyleLbl="node1" presStyleIdx="0" presStyleCnt="2" custScaleY="100078">
        <dgm:presLayoutVars>
          <dgm:bulletEnabled val="1"/>
        </dgm:presLayoutVars>
      </dgm:prSet>
      <dgm:spPr/>
      <dgm:t>
        <a:bodyPr/>
        <a:lstStyle/>
        <a:p>
          <a:endParaRPr lang="en-US"/>
        </a:p>
      </dgm:t>
    </dgm:pt>
    <dgm:pt modelId="{89ABFC92-6B86-4B27-8A3E-A90484F4CFD5}" type="pres">
      <dgm:prSet presAssocID="{FD2FF5AF-0342-4697-A891-0D00CCC45CFF}" presName="arrow" presStyleLbl="node1" presStyleIdx="1" presStyleCnt="2">
        <dgm:presLayoutVars>
          <dgm:bulletEnabled val="1"/>
        </dgm:presLayoutVars>
      </dgm:prSet>
      <dgm:spPr/>
      <dgm:t>
        <a:bodyPr/>
        <a:lstStyle/>
        <a:p>
          <a:endParaRPr lang="en-US"/>
        </a:p>
      </dgm:t>
    </dgm:pt>
  </dgm:ptLst>
  <dgm:cxnLst>
    <dgm:cxn modelId="{191429E1-529E-4190-805B-FDD4F7B133BF}" type="presOf" srcId="{FD2FF5AF-0342-4697-A891-0D00CCC45CFF}" destId="{89ABFC92-6B86-4B27-8A3E-A90484F4CFD5}" srcOrd="0" destOrd="0" presId="urn:microsoft.com/office/officeart/2005/8/layout/arrow5"/>
    <dgm:cxn modelId="{930EBEF4-CE78-4A80-9697-89B24AEC3F0E}" srcId="{09DD9F2E-F667-442F-A47B-220BFBE6AE9E}" destId="{CD250591-E436-4D91-8FBD-4F130741EEF3}" srcOrd="0" destOrd="0" parTransId="{C35FBC16-0546-49D4-BE55-CBA51F3BEE21}" sibTransId="{71C3E3C3-9C7C-430D-8062-F9C1FAC62441}"/>
    <dgm:cxn modelId="{E48DED75-FFA1-45F0-BED5-888A7641B8E9}" srcId="{09DD9F2E-F667-442F-A47B-220BFBE6AE9E}" destId="{FD2FF5AF-0342-4697-A891-0D00CCC45CFF}" srcOrd="1" destOrd="0" parTransId="{70D97E99-3A01-4AFA-9520-1FB0EE3D47AE}" sibTransId="{593FBA50-CEC0-4756-ACFA-3FF4C2854BC6}"/>
    <dgm:cxn modelId="{27B49A69-8740-4E25-867D-0BA461A2BBD0}" type="presOf" srcId="{CD250591-E436-4D91-8FBD-4F130741EEF3}" destId="{96EC4938-D7F5-46F3-B0B4-2AE8751D826C}" srcOrd="0" destOrd="0" presId="urn:microsoft.com/office/officeart/2005/8/layout/arrow5"/>
    <dgm:cxn modelId="{90D0FED8-38F8-48B3-BB2A-45AC4E606E7E}" type="presOf" srcId="{09DD9F2E-F667-442F-A47B-220BFBE6AE9E}" destId="{CF2C8480-C718-44CA-BC95-5FF7D5BC4F54}" srcOrd="0" destOrd="0" presId="urn:microsoft.com/office/officeart/2005/8/layout/arrow5"/>
    <dgm:cxn modelId="{5CEFCCED-8DCB-4938-BA91-5FCB9DE5F278}" type="presParOf" srcId="{CF2C8480-C718-44CA-BC95-5FF7D5BC4F54}" destId="{96EC4938-D7F5-46F3-B0B4-2AE8751D826C}" srcOrd="0" destOrd="0" presId="urn:microsoft.com/office/officeart/2005/8/layout/arrow5"/>
    <dgm:cxn modelId="{CA9D978D-9809-488F-BF39-379ECC8CF4AF}" type="presParOf" srcId="{CF2C8480-C718-44CA-BC95-5FF7D5BC4F54}" destId="{89ABFC92-6B86-4B27-8A3E-A90484F4CFD5}" srcOrd="1" destOrd="0" presId="urn:microsoft.com/office/officeart/2005/8/layout/arrow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9DD9F2E-F667-442F-A47B-220BFBE6AE9E}" type="doc">
      <dgm:prSet loTypeId="urn:microsoft.com/office/officeart/2005/8/layout/arrow5" loCatId="relationship" qsTypeId="urn:microsoft.com/office/officeart/2005/8/quickstyle/3d2" qsCatId="3D" csTypeId="urn:microsoft.com/office/officeart/2005/8/colors/colorful4" csCatId="colorful" phldr="1"/>
      <dgm:spPr/>
      <dgm:t>
        <a:bodyPr/>
        <a:lstStyle/>
        <a:p>
          <a:endParaRPr lang="en-US"/>
        </a:p>
      </dgm:t>
    </dgm:pt>
    <dgm:pt modelId="{CD250591-E436-4D91-8FBD-4F130741EEF3}">
      <dgm:prSet phldrT="[Text]"/>
      <dgm:spPr/>
      <dgm:t>
        <a:bodyPr/>
        <a:lstStyle/>
        <a:p>
          <a:r>
            <a:rPr lang="en-US" dirty="0" smtClean="0"/>
            <a:t>Guilty</a:t>
          </a:r>
          <a:endParaRPr lang="en-US" dirty="0"/>
        </a:p>
      </dgm:t>
    </dgm:pt>
    <dgm:pt modelId="{C35FBC16-0546-49D4-BE55-CBA51F3BEE21}" type="parTrans" cxnId="{930EBEF4-CE78-4A80-9697-89B24AEC3F0E}">
      <dgm:prSet/>
      <dgm:spPr/>
      <dgm:t>
        <a:bodyPr/>
        <a:lstStyle/>
        <a:p>
          <a:endParaRPr lang="en-US"/>
        </a:p>
      </dgm:t>
    </dgm:pt>
    <dgm:pt modelId="{71C3E3C3-9C7C-430D-8062-F9C1FAC62441}" type="sibTrans" cxnId="{930EBEF4-CE78-4A80-9697-89B24AEC3F0E}">
      <dgm:prSet/>
      <dgm:spPr/>
      <dgm:t>
        <a:bodyPr/>
        <a:lstStyle/>
        <a:p>
          <a:endParaRPr lang="en-US"/>
        </a:p>
      </dgm:t>
    </dgm:pt>
    <dgm:pt modelId="{FD2FF5AF-0342-4697-A891-0D00CCC45CFF}">
      <dgm:prSet phldrT="[Text]"/>
      <dgm:spPr/>
      <dgm:t>
        <a:bodyPr/>
        <a:lstStyle/>
        <a:p>
          <a:r>
            <a:rPr lang="en-US" dirty="0" smtClean="0"/>
            <a:t>Not </a:t>
          </a:r>
          <a:r>
            <a:rPr lang="en-US" dirty="0" err="1" smtClean="0"/>
            <a:t>Guility</a:t>
          </a:r>
          <a:endParaRPr lang="en-US" dirty="0"/>
        </a:p>
      </dgm:t>
    </dgm:pt>
    <dgm:pt modelId="{70D97E99-3A01-4AFA-9520-1FB0EE3D47AE}" type="parTrans" cxnId="{E48DED75-FFA1-45F0-BED5-888A7641B8E9}">
      <dgm:prSet/>
      <dgm:spPr/>
      <dgm:t>
        <a:bodyPr/>
        <a:lstStyle/>
        <a:p>
          <a:endParaRPr lang="en-US"/>
        </a:p>
      </dgm:t>
    </dgm:pt>
    <dgm:pt modelId="{593FBA50-CEC0-4756-ACFA-3FF4C2854BC6}" type="sibTrans" cxnId="{E48DED75-FFA1-45F0-BED5-888A7641B8E9}">
      <dgm:prSet/>
      <dgm:spPr/>
      <dgm:t>
        <a:bodyPr/>
        <a:lstStyle/>
        <a:p>
          <a:endParaRPr lang="en-US"/>
        </a:p>
      </dgm:t>
    </dgm:pt>
    <dgm:pt modelId="{CF2C8480-C718-44CA-BC95-5FF7D5BC4F54}" type="pres">
      <dgm:prSet presAssocID="{09DD9F2E-F667-442F-A47B-220BFBE6AE9E}" presName="diagram" presStyleCnt="0">
        <dgm:presLayoutVars>
          <dgm:dir/>
          <dgm:resizeHandles val="exact"/>
        </dgm:presLayoutVars>
      </dgm:prSet>
      <dgm:spPr/>
      <dgm:t>
        <a:bodyPr/>
        <a:lstStyle/>
        <a:p>
          <a:endParaRPr lang="en-US"/>
        </a:p>
      </dgm:t>
    </dgm:pt>
    <dgm:pt modelId="{96EC4938-D7F5-46F3-B0B4-2AE8751D826C}" type="pres">
      <dgm:prSet presAssocID="{CD250591-E436-4D91-8FBD-4F130741EEF3}" presName="arrow" presStyleLbl="node1" presStyleIdx="0" presStyleCnt="2" custScaleY="100078">
        <dgm:presLayoutVars>
          <dgm:bulletEnabled val="1"/>
        </dgm:presLayoutVars>
      </dgm:prSet>
      <dgm:spPr/>
      <dgm:t>
        <a:bodyPr/>
        <a:lstStyle/>
        <a:p>
          <a:endParaRPr lang="en-US"/>
        </a:p>
      </dgm:t>
    </dgm:pt>
    <dgm:pt modelId="{89ABFC92-6B86-4B27-8A3E-A90484F4CFD5}" type="pres">
      <dgm:prSet presAssocID="{FD2FF5AF-0342-4697-A891-0D00CCC45CFF}" presName="arrow" presStyleLbl="node1" presStyleIdx="1" presStyleCnt="2">
        <dgm:presLayoutVars>
          <dgm:bulletEnabled val="1"/>
        </dgm:presLayoutVars>
      </dgm:prSet>
      <dgm:spPr/>
      <dgm:t>
        <a:bodyPr/>
        <a:lstStyle/>
        <a:p>
          <a:endParaRPr lang="en-US"/>
        </a:p>
      </dgm:t>
    </dgm:pt>
  </dgm:ptLst>
  <dgm:cxnLst>
    <dgm:cxn modelId="{E48DED75-FFA1-45F0-BED5-888A7641B8E9}" srcId="{09DD9F2E-F667-442F-A47B-220BFBE6AE9E}" destId="{FD2FF5AF-0342-4697-A891-0D00CCC45CFF}" srcOrd="1" destOrd="0" parTransId="{70D97E99-3A01-4AFA-9520-1FB0EE3D47AE}" sibTransId="{593FBA50-CEC0-4756-ACFA-3FF4C2854BC6}"/>
    <dgm:cxn modelId="{B0276841-1B5D-4E8C-9D72-7581289D2DAD}" type="presOf" srcId="{FD2FF5AF-0342-4697-A891-0D00CCC45CFF}" destId="{89ABFC92-6B86-4B27-8A3E-A90484F4CFD5}" srcOrd="0" destOrd="0" presId="urn:microsoft.com/office/officeart/2005/8/layout/arrow5"/>
    <dgm:cxn modelId="{ADF1535D-D9BE-4EA8-9303-EF49C1627974}" type="presOf" srcId="{CD250591-E436-4D91-8FBD-4F130741EEF3}" destId="{96EC4938-D7F5-46F3-B0B4-2AE8751D826C}" srcOrd="0" destOrd="0" presId="urn:microsoft.com/office/officeart/2005/8/layout/arrow5"/>
    <dgm:cxn modelId="{930EBEF4-CE78-4A80-9697-89B24AEC3F0E}" srcId="{09DD9F2E-F667-442F-A47B-220BFBE6AE9E}" destId="{CD250591-E436-4D91-8FBD-4F130741EEF3}" srcOrd="0" destOrd="0" parTransId="{C35FBC16-0546-49D4-BE55-CBA51F3BEE21}" sibTransId="{71C3E3C3-9C7C-430D-8062-F9C1FAC62441}"/>
    <dgm:cxn modelId="{71C9A0DF-5CB7-4A79-9EDA-A4F623F0881D}" type="presOf" srcId="{09DD9F2E-F667-442F-A47B-220BFBE6AE9E}" destId="{CF2C8480-C718-44CA-BC95-5FF7D5BC4F54}" srcOrd="0" destOrd="0" presId="urn:microsoft.com/office/officeart/2005/8/layout/arrow5"/>
    <dgm:cxn modelId="{7562EB55-2409-4C90-A49C-1C066777F4A0}" type="presParOf" srcId="{CF2C8480-C718-44CA-BC95-5FF7D5BC4F54}" destId="{96EC4938-D7F5-46F3-B0B4-2AE8751D826C}" srcOrd="0" destOrd="0" presId="urn:microsoft.com/office/officeart/2005/8/layout/arrow5"/>
    <dgm:cxn modelId="{04AD530D-1DE9-4A45-A130-C2169C3F84CC}" type="presParOf" srcId="{CF2C8480-C718-44CA-BC95-5FF7D5BC4F54}" destId="{89ABFC92-6B86-4B27-8A3E-A90484F4CFD5}" srcOrd="1" destOrd="0" presId="urn:microsoft.com/office/officeart/2005/8/layout/arrow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AABFAD-4F5A-419D-A3A1-3B02C682319C}">
      <dsp:nvSpPr>
        <dsp:cNvPr id="0" name=""/>
        <dsp:cNvSpPr/>
      </dsp:nvSpPr>
      <dsp:spPr>
        <a:xfrm>
          <a:off x="137159" y="340360"/>
          <a:ext cx="3383280" cy="3383280"/>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2711450">
            <a:lnSpc>
              <a:spcPct val="90000"/>
            </a:lnSpc>
            <a:spcBef>
              <a:spcPct val="0"/>
            </a:spcBef>
            <a:spcAft>
              <a:spcPct val="35000"/>
            </a:spcAft>
          </a:pPr>
          <a:r>
            <a:rPr lang="en-US" sz="6100" kern="1200" dirty="0" smtClean="0"/>
            <a:t>Gifted</a:t>
          </a:r>
          <a:endParaRPr lang="en-US" sz="6100" kern="1200" dirty="0"/>
        </a:p>
      </dsp:txBody>
      <dsp:txXfrm>
        <a:off x="609599" y="739321"/>
        <a:ext cx="1950720" cy="2585357"/>
      </dsp:txXfrm>
    </dsp:sp>
    <dsp:sp modelId="{89420A32-F039-47C6-BCAB-7ADB8667741A}">
      <dsp:nvSpPr>
        <dsp:cNvPr id="0" name=""/>
        <dsp:cNvSpPr/>
      </dsp:nvSpPr>
      <dsp:spPr>
        <a:xfrm>
          <a:off x="2575559" y="340360"/>
          <a:ext cx="3383280" cy="3383280"/>
        </a:xfrm>
        <a:prstGeom prst="ellipse">
          <a:avLst/>
        </a:prstGeom>
        <a:gradFill rotWithShape="0">
          <a:gsLst>
            <a:gs pos="0">
              <a:schemeClr val="accent5">
                <a:alpha val="50000"/>
                <a:hueOff val="-9933876"/>
                <a:satOff val="39811"/>
                <a:lumOff val="8628"/>
                <a:alphaOff val="0"/>
                <a:shade val="51000"/>
                <a:satMod val="130000"/>
              </a:schemeClr>
            </a:gs>
            <a:gs pos="80000">
              <a:schemeClr val="accent5">
                <a:alpha val="50000"/>
                <a:hueOff val="-9933876"/>
                <a:satOff val="39811"/>
                <a:lumOff val="8628"/>
                <a:alphaOff val="0"/>
                <a:shade val="93000"/>
                <a:satMod val="130000"/>
              </a:schemeClr>
            </a:gs>
            <a:gs pos="100000">
              <a:schemeClr val="accent5">
                <a:alpha val="50000"/>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2711450">
            <a:lnSpc>
              <a:spcPct val="90000"/>
            </a:lnSpc>
            <a:spcBef>
              <a:spcPct val="0"/>
            </a:spcBef>
            <a:spcAft>
              <a:spcPct val="35000"/>
            </a:spcAft>
          </a:pPr>
          <a:r>
            <a:rPr lang="en-US" sz="6100" kern="1200" dirty="0" smtClean="0"/>
            <a:t>Not Gifted</a:t>
          </a:r>
          <a:endParaRPr lang="en-US" sz="6100" kern="1200" dirty="0"/>
        </a:p>
      </dsp:txBody>
      <dsp:txXfrm>
        <a:off x="3535680" y="739321"/>
        <a:ext cx="1950720" cy="2585357"/>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EC4938-D7F5-46F3-B0B4-2AE8751D826C}">
      <dsp:nvSpPr>
        <dsp:cNvPr id="0" name=""/>
        <dsp:cNvSpPr/>
      </dsp:nvSpPr>
      <dsp:spPr>
        <a:xfrm rot="16200000">
          <a:off x="2740" y="353"/>
          <a:ext cx="1978948" cy="1980492"/>
        </a:xfrm>
        <a:prstGeom prst="downArrow">
          <a:avLst>
            <a:gd name="adj1" fmla="val 50000"/>
            <a:gd name="adj2" fmla="val 35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Guilty</a:t>
          </a:r>
          <a:endParaRPr lang="en-US" sz="2300" kern="1200" dirty="0"/>
        </a:p>
      </dsp:txBody>
      <dsp:txXfrm rot="16200000">
        <a:off x="2740" y="353"/>
        <a:ext cx="1978948" cy="1980492"/>
      </dsp:txXfrm>
    </dsp:sp>
    <dsp:sp modelId="{89ABFC92-6B86-4B27-8A3E-A90484F4CFD5}">
      <dsp:nvSpPr>
        <dsp:cNvPr id="0" name=""/>
        <dsp:cNvSpPr/>
      </dsp:nvSpPr>
      <dsp:spPr>
        <a:xfrm rot="5400000">
          <a:off x="6781310" y="1125"/>
          <a:ext cx="1978948" cy="1978948"/>
        </a:xfrm>
        <a:prstGeom prst="downArrow">
          <a:avLst>
            <a:gd name="adj1" fmla="val 50000"/>
            <a:gd name="adj2" fmla="val 35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Not </a:t>
          </a:r>
          <a:r>
            <a:rPr lang="en-US" sz="2300" kern="1200" dirty="0" err="1" smtClean="0"/>
            <a:t>Guility</a:t>
          </a:r>
          <a:endParaRPr lang="en-US" sz="2300" kern="1200" dirty="0"/>
        </a:p>
      </dsp:txBody>
      <dsp:txXfrm rot="5400000">
        <a:off x="6781310" y="1125"/>
        <a:ext cx="1978948" cy="1978948"/>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EC4938-D7F5-46F3-B0B4-2AE8751D826C}">
      <dsp:nvSpPr>
        <dsp:cNvPr id="0" name=""/>
        <dsp:cNvSpPr/>
      </dsp:nvSpPr>
      <dsp:spPr>
        <a:xfrm rot="16200000">
          <a:off x="2740" y="353"/>
          <a:ext cx="1978948" cy="1980492"/>
        </a:xfrm>
        <a:prstGeom prst="downArrow">
          <a:avLst>
            <a:gd name="adj1" fmla="val 50000"/>
            <a:gd name="adj2" fmla="val 35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Guilty</a:t>
          </a:r>
          <a:endParaRPr lang="en-US" sz="2300" kern="1200" dirty="0"/>
        </a:p>
      </dsp:txBody>
      <dsp:txXfrm rot="16200000">
        <a:off x="2740" y="353"/>
        <a:ext cx="1978948" cy="1980492"/>
      </dsp:txXfrm>
    </dsp:sp>
    <dsp:sp modelId="{89ABFC92-6B86-4B27-8A3E-A90484F4CFD5}">
      <dsp:nvSpPr>
        <dsp:cNvPr id="0" name=""/>
        <dsp:cNvSpPr/>
      </dsp:nvSpPr>
      <dsp:spPr>
        <a:xfrm rot="5400000">
          <a:off x="6781310" y="1125"/>
          <a:ext cx="1978948" cy="1978948"/>
        </a:xfrm>
        <a:prstGeom prst="downArrow">
          <a:avLst>
            <a:gd name="adj1" fmla="val 50000"/>
            <a:gd name="adj2" fmla="val 35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Not </a:t>
          </a:r>
          <a:r>
            <a:rPr lang="en-US" sz="2300" kern="1200" dirty="0" err="1" smtClean="0"/>
            <a:t>Guility</a:t>
          </a:r>
          <a:endParaRPr lang="en-US" sz="2300" kern="1200" dirty="0"/>
        </a:p>
      </dsp:txBody>
      <dsp:txXfrm rot="5400000">
        <a:off x="6781310" y="1125"/>
        <a:ext cx="1978948" cy="1978948"/>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19498D-030B-4ABA-B05C-F2D9EF3AAED7}">
      <dsp:nvSpPr>
        <dsp:cNvPr id="0" name=""/>
        <dsp:cNvSpPr/>
      </dsp:nvSpPr>
      <dsp:spPr>
        <a:xfrm>
          <a:off x="262731" y="0"/>
          <a:ext cx="7246937" cy="2898775"/>
        </a:xfrm>
        <a:prstGeom prst="leftRightRibb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00CC79E-460E-4F39-924E-DBB8CE08E7D9}">
      <dsp:nvSpPr>
        <dsp:cNvPr id="0" name=""/>
        <dsp:cNvSpPr/>
      </dsp:nvSpPr>
      <dsp:spPr>
        <a:xfrm>
          <a:off x="1132363" y="507285"/>
          <a:ext cx="2391489" cy="1420399"/>
        </a:xfrm>
        <a:prstGeom prst="rect">
          <a:avLst/>
        </a:prstGeom>
        <a:noFill/>
        <a:ln>
          <a:noFill/>
        </a:ln>
        <a:effectLst>
          <a:outerShdw blurRad="40000" dist="23000" dir="5400000" rotWithShape="0">
            <a:srgbClr val="000000">
              <a:alpha val="3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142240" rIns="0" bIns="152400" numCol="1" spcCol="1270" anchor="ctr" anchorCtr="0">
          <a:noAutofit/>
        </a:bodyPr>
        <a:lstStyle/>
        <a:p>
          <a:pPr lvl="0" algn="ctr" defTabSz="1778000" rtl="0">
            <a:lnSpc>
              <a:spcPct val="90000"/>
            </a:lnSpc>
            <a:spcBef>
              <a:spcPct val="0"/>
            </a:spcBef>
            <a:spcAft>
              <a:spcPct val="35000"/>
            </a:spcAft>
          </a:pPr>
          <a:r>
            <a:rPr lang="en-US" sz="4000" kern="1200" dirty="0" smtClean="0"/>
            <a:t>Gifted Education:</a:t>
          </a:r>
          <a:endParaRPr lang="en-US" sz="4000" kern="1200" dirty="0"/>
        </a:p>
      </dsp:txBody>
      <dsp:txXfrm>
        <a:off x="1132363" y="507285"/>
        <a:ext cx="2391489" cy="1420399"/>
      </dsp:txXfrm>
    </dsp:sp>
    <dsp:sp modelId="{CB571BE1-0F6E-487B-9853-D434E8DB29A3}">
      <dsp:nvSpPr>
        <dsp:cNvPr id="0" name=""/>
        <dsp:cNvSpPr/>
      </dsp:nvSpPr>
      <dsp:spPr>
        <a:xfrm>
          <a:off x="3886200" y="971089"/>
          <a:ext cx="2826305" cy="1420399"/>
        </a:xfrm>
        <a:prstGeom prst="rect">
          <a:avLst/>
        </a:prstGeom>
        <a:noFill/>
        <a:ln>
          <a:noFill/>
        </a:ln>
        <a:effectLst>
          <a:outerShdw blurRad="40000" dist="23000" dir="5400000" rotWithShape="0">
            <a:srgbClr val="000000">
              <a:alpha val="3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142240" rIns="0" bIns="152400" numCol="1" spcCol="1270" anchor="ctr" anchorCtr="0">
          <a:noAutofit/>
        </a:bodyPr>
        <a:lstStyle/>
        <a:p>
          <a:pPr lvl="0" algn="ctr" defTabSz="1778000" rtl="0">
            <a:lnSpc>
              <a:spcPct val="90000"/>
            </a:lnSpc>
            <a:spcBef>
              <a:spcPct val="0"/>
            </a:spcBef>
            <a:spcAft>
              <a:spcPct val="35000"/>
            </a:spcAft>
          </a:pPr>
          <a:r>
            <a:rPr lang="en-US" sz="4000" kern="1200" smtClean="0"/>
            <a:t>Purpose and </a:t>
          </a:r>
          <a:r>
            <a:rPr lang="en-US" sz="4000" kern="1200" dirty="0" smtClean="0"/>
            <a:t>Overview</a:t>
          </a:r>
          <a:endParaRPr lang="en-US" sz="4000" kern="1200" dirty="0"/>
        </a:p>
      </dsp:txBody>
      <dsp:txXfrm>
        <a:off x="3886200" y="971089"/>
        <a:ext cx="2826305" cy="1420399"/>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F90722-C905-40AC-81E1-DE021B49BFDA}">
      <dsp:nvSpPr>
        <dsp:cNvPr id="0" name=""/>
        <dsp:cNvSpPr/>
      </dsp:nvSpPr>
      <dsp:spPr>
        <a:xfrm>
          <a:off x="1558072" y="0"/>
          <a:ext cx="2335312" cy="1297395"/>
        </a:xfrm>
        <a:prstGeom prst="roundRect">
          <a:avLst>
            <a:gd name="adj" fmla="val 1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Other Nations</a:t>
          </a:r>
          <a:endParaRPr lang="en-US" sz="3400" kern="1200" dirty="0"/>
        </a:p>
      </dsp:txBody>
      <dsp:txXfrm>
        <a:off x="1558072" y="0"/>
        <a:ext cx="2335312" cy="1297395"/>
      </dsp:txXfrm>
    </dsp:sp>
    <dsp:sp modelId="{8AD813C8-B19E-4E53-82A2-65ECC2A6EFEF}">
      <dsp:nvSpPr>
        <dsp:cNvPr id="0" name=""/>
        <dsp:cNvSpPr/>
      </dsp:nvSpPr>
      <dsp:spPr>
        <a:xfrm>
          <a:off x="4931301" y="0"/>
          <a:ext cx="2335312" cy="1297395"/>
        </a:xfrm>
        <a:prstGeom prst="roundRect">
          <a:avLst>
            <a:gd name="adj" fmla="val 1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U.S.</a:t>
          </a:r>
          <a:endParaRPr lang="en-US" sz="3400" kern="1200" dirty="0"/>
        </a:p>
      </dsp:txBody>
      <dsp:txXfrm>
        <a:off x="4931301" y="0"/>
        <a:ext cx="2335312" cy="1297395"/>
      </dsp:txXfrm>
    </dsp:sp>
    <dsp:sp modelId="{DDB77F78-4E3A-4E1B-9E80-5240A39D6CBA}">
      <dsp:nvSpPr>
        <dsp:cNvPr id="0" name=""/>
        <dsp:cNvSpPr/>
      </dsp:nvSpPr>
      <dsp:spPr>
        <a:xfrm>
          <a:off x="3925819" y="5513931"/>
          <a:ext cx="973046" cy="973046"/>
        </a:xfrm>
        <a:prstGeom prst="triangle">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BDD192C5-D890-4FAB-85FA-D2163207F936}">
      <dsp:nvSpPr>
        <dsp:cNvPr id="0" name=""/>
        <dsp:cNvSpPr/>
      </dsp:nvSpPr>
      <dsp:spPr>
        <a:xfrm rot="240000">
          <a:off x="1492311" y="5096969"/>
          <a:ext cx="5840063" cy="408377"/>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923747A2-EF25-4791-A570-877E74D8C75E}">
      <dsp:nvSpPr>
        <dsp:cNvPr id="0" name=""/>
        <dsp:cNvSpPr/>
      </dsp:nvSpPr>
      <dsp:spPr>
        <a:xfrm rot="240000">
          <a:off x="5005045" y="4361263"/>
          <a:ext cx="2317562" cy="800357"/>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Slipping in rankings of student proficiency</a:t>
          </a:r>
          <a:endParaRPr lang="en-US" sz="1600" kern="1200" dirty="0"/>
        </a:p>
      </dsp:txBody>
      <dsp:txXfrm rot="240000">
        <a:off x="5005045" y="4361263"/>
        <a:ext cx="2317562" cy="800357"/>
      </dsp:txXfrm>
    </dsp:sp>
    <dsp:sp modelId="{8A3F120A-D385-4A38-811F-FD0E54201F51}">
      <dsp:nvSpPr>
        <dsp:cNvPr id="0" name=""/>
        <dsp:cNvSpPr/>
      </dsp:nvSpPr>
      <dsp:spPr>
        <a:xfrm rot="240000">
          <a:off x="5069915" y="3504982"/>
          <a:ext cx="2317562" cy="800357"/>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Higher</a:t>
          </a:r>
          <a:r>
            <a:rPr lang="en-US" sz="1600" kern="1200" dirty="0" smtClean="0"/>
            <a:t> costs of doing business in U.S.</a:t>
          </a:r>
          <a:endParaRPr lang="en-US" sz="1600" kern="1200" dirty="0"/>
        </a:p>
      </dsp:txBody>
      <dsp:txXfrm rot="240000">
        <a:off x="5069915" y="3504982"/>
        <a:ext cx="2317562" cy="800357"/>
      </dsp:txXfrm>
    </dsp:sp>
    <dsp:sp modelId="{24EAC574-6DD9-4E54-A83B-38EFAE7D86D7}">
      <dsp:nvSpPr>
        <dsp:cNvPr id="0" name=""/>
        <dsp:cNvSpPr/>
      </dsp:nvSpPr>
      <dsp:spPr>
        <a:xfrm rot="240000">
          <a:off x="5134785" y="2648700"/>
          <a:ext cx="2317562" cy="800357"/>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Higher costs of education in U.S.</a:t>
          </a:r>
          <a:endParaRPr lang="en-US" sz="1600" kern="1200" dirty="0"/>
        </a:p>
      </dsp:txBody>
      <dsp:txXfrm rot="240000">
        <a:off x="5134785" y="2648700"/>
        <a:ext cx="2317562" cy="800357"/>
      </dsp:txXfrm>
    </dsp:sp>
    <dsp:sp modelId="{1A96A42A-B80A-4829-93BB-373C063C7AE4}">
      <dsp:nvSpPr>
        <dsp:cNvPr id="0" name=""/>
        <dsp:cNvSpPr/>
      </dsp:nvSpPr>
      <dsp:spPr>
        <a:xfrm rot="240000">
          <a:off x="5199655" y="1792419"/>
          <a:ext cx="2317562" cy="800357"/>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Declining in international comparisons of college compl</a:t>
          </a:r>
          <a:r>
            <a:rPr lang="en-US" sz="1600" i="0" kern="1200" dirty="0" smtClean="0"/>
            <a:t>etion</a:t>
          </a:r>
          <a:r>
            <a:rPr lang="en-US" sz="1600" i="1" kern="1200" dirty="0" smtClean="0"/>
            <a:t> </a:t>
          </a:r>
          <a:endParaRPr lang="en-US" sz="1600" kern="1200" dirty="0"/>
        </a:p>
      </dsp:txBody>
      <dsp:txXfrm rot="240000">
        <a:off x="5199655" y="1792419"/>
        <a:ext cx="2317562" cy="800357"/>
      </dsp:txXfrm>
    </dsp:sp>
    <dsp:sp modelId="{5D193670-7123-4214-A7A5-3403DF7198FA}">
      <dsp:nvSpPr>
        <dsp:cNvPr id="0" name=""/>
        <dsp:cNvSpPr/>
      </dsp:nvSpPr>
      <dsp:spPr>
        <a:xfrm rot="240000">
          <a:off x="1631817" y="4127731"/>
          <a:ext cx="2317562" cy="800357"/>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Changing</a:t>
          </a:r>
          <a:r>
            <a:rPr lang="en-US" sz="1600" kern="1200" dirty="0" smtClean="0"/>
            <a:t> political structures—competitive in  global marketplace</a:t>
          </a:r>
          <a:endParaRPr lang="en-US" sz="1600" kern="1200" dirty="0"/>
        </a:p>
      </dsp:txBody>
      <dsp:txXfrm rot="240000">
        <a:off x="1631817" y="4127731"/>
        <a:ext cx="2317562" cy="800357"/>
      </dsp:txXfrm>
    </dsp:sp>
    <dsp:sp modelId="{292D2F5A-7FB2-4EC1-BB5E-460B9121C278}">
      <dsp:nvSpPr>
        <dsp:cNvPr id="0" name=""/>
        <dsp:cNvSpPr/>
      </dsp:nvSpPr>
      <dsp:spPr>
        <a:xfrm rot="240000">
          <a:off x="1696687" y="3271450"/>
          <a:ext cx="2317562" cy="800357"/>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Emphasis on</a:t>
          </a:r>
          <a:r>
            <a:rPr lang="en-US" sz="1600" kern="1200" dirty="0" smtClean="0"/>
            <a:t> math, science, and </a:t>
          </a:r>
          <a:r>
            <a:rPr lang="en-US" sz="1600" kern="1200" dirty="0"/>
            <a:t>English</a:t>
          </a:r>
        </a:p>
      </dsp:txBody>
      <dsp:txXfrm rot="240000">
        <a:off x="1696687" y="3271450"/>
        <a:ext cx="2317562" cy="800357"/>
      </dsp:txXfrm>
    </dsp:sp>
    <dsp:sp modelId="{74F2A805-DEBE-4DE8-978E-64A9D2D5A732}">
      <dsp:nvSpPr>
        <dsp:cNvPr id="0" name=""/>
        <dsp:cNvSpPr/>
      </dsp:nvSpPr>
      <dsp:spPr>
        <a:xfrm rot="240000">
          <a:off x="1761556" y="2415169"/>
          <a:ext cx="2317562" cy="800357"/>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More opportunities for more people than previously</a:t>
          </a:r>
          <a:endParaRPr lang="en-US" sz="1600" kern="1200" dirty="0"/>
        </a:p>
      </dsp:txBody>
      <dsp:txXfrm rot="240000">
        <a:off x="1761556" y="2415169"/>
        <a:ext cx="2317562" cy="800357"/>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936AF1-D075-4651-814C-4BFE3B91ADDD}">
      <dsp:nvSpPr>
        <dsp:cNvPr id="0" name=""/>
        <dsp:cNvSpPr/>
      </dsp:nvSpPr>
      <dsp:spPr>
        <a:xfrm>
          <a:off x="1512371" y="0"/>
          <a:ext cx="4525963" cy="4525963"/>
        </a:xfrm>
        <a:prstGeom prst="triangl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898A593-8959-47B2-9751-1F49E9299C02}">
      <dsp:nvSpPr>
        <dsp:cNvPr id="0" name=""/>
        <dsp:cNvSpPr/>
      </dsp:nvSpPr>
      <dsp:spPr>
        <a:xfrm>
          <a:off x="3775352" y="455027"/>
          <a:ext cx="2941875" cy="1071380"/>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Nonroutine analytic</a:t>
          </a:r>
          <a:endParaRPr lang="en-US" sz="2400" kern="1200" dirty="0"/>
        </a:p>
      </dsp:txBody>
      <dsp:txXfrm>
        <a:off x="3775352" y="455027"/>
        <a:ext cx="2941875" cy="1071380"/>
      </dsp:txXfrm>
    </dsp:sp>
    <dsp:sp modelId="{328FA7FC-31CC-45A7-8439-85D427882A8C}">
      <dsp:nvSpPr>
        <dsp:cNvPr id="0" name=""/>
        <dsp:cNvSpPr/>
      </dsp:nvSpPr>
      <dsp:spPr>
        <a:xfrm>
          <a:off x="3775352" y="1660330"/>
          <a:ext cx="2941875" cy="1071380"/>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Interactive</a:t>
          </a:r>
          <a:endParaRPr lang="en-US" sz="2400" kern="1200" dirty="0"/>
        </a:p>
      </dsp:txBody>
      <dsp:txXfrm>
        <a:off x="3775352" y="1660330"/>
        <a:ext cx="2941875" cy="1071380"/>
      </dsp:txXfrm>
    </dsp:sp>
    <dsp:sp modelId="{58CB1F1A-6136-42B8-89EA-E509D0AF6F26}">
      <dsp:nvSpPr>
        <dsp:cNvPr id="0" name=""/>
        <dsp:cNvSpPr/>
      </dsp:nvSpPr>
      <dsp:spPr>
        <a:xfrm>
          <a:off x="3775352" y="2865632"/>
          <a:ext cx="2941875" cy="1071380"/>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Requires math and executive functioning </a:t>
          </a:r>
          <a:endParaRPr lang="en-US" sz="2400" kern="1200" dirty="0"/>
        </a:p>
      </dsp:txBody>
      <dsp:txXfrm>
        <a:off x="3775352" y="2865632"/>
        <a:ext cx="2941875" cy="1071380"/>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D3549FA-C8C5-4147-9432-CB7FB51BA43C}">
      <dsp:nvSpPr>
        <dsp:cNvPr id="0" name=""/>
        <dsp:cNvSpPr/>
      </dsp:nvSpPr>
      <dsp:spPr>
        <a:xfrm rot="16200000">
          <a:off x="-956010" y="957014"/>
          <a:ext cx="4525963" cy="2611933"/>
        </a:xfrm>
        <a:prstGeom prst="flowChartManualOperati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0" tIns="0" rIns="242156" bIns="0" numCol="1" spcCol="1270" anchor="ctr" anchorCtr="0">
          <a:noAutofit/>
        </a:bodyPr>
        <a:lstStyle/>
        <a:p>
          <a:pPr lvl="0" algn="ctr" defTabSz="1689100">
            <a:lnSpc>
              <a:spcPct val="90000"/>
            </a:lnSpc>
            <a:spcBef>
              <a:spcPct val="0"/>
            </a:spcBef>
            <a:spcAft>
              <a:spcPct val="35000"/>
            </a:spcAft>
          </a:pPr>
          <a:r>
            <a:rPr lang="en-US" sz="3800" kern="1200" dirty="0" smtClean="0"/>
            <a:t>All need academic growth</a:t>
          </a:r>
          <a:endParaRPr lang="en-US" sz="3800" kern="1200" dirty="0"/>
        </a:p>
      </dsp:txBody>
      <dsp:txXfrm rot="16200000">
        <a:off x="-956010" y="957014"/>
        <a:ext cx="4525963" cy="2611933"/>
      </dsp:txXfrm>
    </dsp:sp>
    <dsp:sp modelId="{473D6ECB-4A5B-45D0-AD39-2C14EA4B30AC}">
      <dsp:nvSpPr>
        <dsp:cNvPr id="0" name=""/>
        <dsp:cNvSpPr/>
      </dsp:nvSpPr>
      <dsp:spPr>
        <a:xfrm rot="16200000">
          <a:off x="1851818" y="957014"/>
          <a:ext cx="4525963" cy="2611933"/>
        </a:xfrm>
        <a:prstGeom prst="flowChartManualOperati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0" tIns="0" rIns="242156" bIns="0" numCol="1" spcCol="1270" anchor="ctr" anchorCtr="0">
          <a:noAutofit/>
        </a:bodyPr>
        <a:lstStyle/>
        <a:p>
          <a:pPr lvl="0" algn="ctr" defTabSz="1689100">
            <a:lnSpc>
              <a:spcPct val="90000"/>
            </a:lnSpc>
            <a:spcBef>
              <a:spcPct val="0"/>
            </a:spcBef>
            <a:spcAft>
              <a:spcPct val="35000"/>
            </a:spcAft>
          </a:pPr>
          <a:r>
            <a:rPr lang="en-US" sz="3800" kern="1200" dirty="0" smtClean="0"/>
            <a:t>Some need supports or extensions</a:t>
          </a:r>
          <a:endParaRPr lang="en-US" sz="3800" kern="1200" dirty="0"/>
        </a:p>
      </dsp:txBody>
      <dsp:txXfrm rot="16200000">
        <a:off x="1851818" y="957014"/>
        <a:ext cx="4525963" cy="2611933"/>
      </dsp:txXfrm>
    </dsp:sp>
    <dsp:sp modelId="{FD0688BD-D3A2-4081-BE89-E5C1CC63ECD6}">
      <dsp:nvSpPr>
        <dsp:cNvPr id="0" name=""/>
        <dsp:cNvSpPr/>
      </dsp:nvSpPr>
      <dsp:spPr>
        <a:xfrm rot="16200000">
          <a:off x="4659647" y="957014"/>
          <a:ext cx="4525963" cy="2611933"/>
        </a:xfrm>
        <a:prstGeom prst="flowChartManualOperati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0" tIns="0" rIns="242156" bIns="0" numCol="1" spcCol="1270" anchor="ctr" anchorCtr="0">
          <a:noAutofit/>
        </a:bodyPr>
        <a:lstStyle/>
        <a:p>
          <a:pPr lvl="0" algn="ctr" defTabSz="1689100">
            <a:lnSpc>
              <a:spcPct val="90000"/>
            </a:lnSpc>
            <a:spcBef>
              <a:spcPct val="0"/>
            </a:spcBef>
            <a:spcAft>
              <a:spcPct val="35000"/>
            </a:spcAft>
          </a:pPr>
          <a:r>
            <a:rPr lang="en-US" sz="3800" kern="1200" dirty="0" smtClean="0"/>
            <a:t>Must develop potential of </a:t>
          </a:r>
          <a:r>
            <a:rPr lang="en-US" sz="3800" i="1" kern="1200" dirty="0" smtClean="0"/>
            <a:t>all</a:t>
          </a:r>
          <a:endParaRPr lang="en-US" sz="3800" i="1" kern="1200" dirty="0"/>
        </a:p>
      </dsp:txBody>
      <dsp:txXfrm rot="16200000">
        <a:off x="4659647" y="957014"/>
        <a:ext cx="4525963" cy="2611933"/>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982894-C569-441A-A0EE-7419A0535FA4}">
      <dsp:nvSpPr>
        <dsp:cNvPr id="0" name=""/>
        <dsp:cNvSpPr/>
      </dsp:nvSpPr>
      <dsp:spPr>
        <a:xfrm>
          <a:off x="2019701" y="2345679"/>
          <a:ext cx="1862921" cy="186292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Skills for</a:t>
          </a:r>
          <a:r>
            <a:rPr lang="en-US" sz="2000" kern="1200" dirty="0" smtClean="0"/>
            <a:t> Success and  Creative Production</a:t>
          </a:r>
          <a:endParaRPr lang="en-US" sz="2000" kern="1200" dirty="0"/>
        </a:p>
      </dsp:txBody>
      <dsp:txXfrm>
        <a:off x="2019701" y="2345679"/>
        <a:ext cx="1862921" cy="1862921"/>
      </dsp:txXfrm>
    </dsp:sp>
    <dsp:sp modelId="{47E3129D-E96E-46F1-AA31-2E8F31F79777}">
      <dsp:nvSpPr>
        <dsp:cNvPr id="0" name=""/>
        <dsp:cNvSpPr/>
      </dsp:nvSpPr>
      <dsp:spPr>
        <a:xfrm rot="12900000">
          <a:off x="751016" y="1996731"/>
          <a:ext cx="1501317" cy="530932"/>
        </a:xfrm>
        <a:prstGeom prst="lef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EFCAE7B-C36A-4DA4-ADBE-E19E655380CB}">
      <dsp:nvSpPr>
        <dsp:cNvPr id="0" name=""/>
        <dsp:cNvSpPr/>
      </dsp:nvSpPr>
      <dsp:spPr>
        <a:xfrm>
          <a:off x="1883" y="1123727"/>
          <a:ext cx="1769775" cy="141582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a:t>Think critically</a:t>
          </a:r>
        </a:p>
      </dsp:txBody>
      <dsp:txXfrm>
        <a:off x="1883" y="1123727"/>
        <a:ext cx="1769775" cy="1415820"/>
      </dsp:txXfrm>
    </dsp:sp>
    <dsp:sp modelId="{9E069454-8A4D-41AF-B871-3410CEEF97C9}">
      <dsp:nvSpPr>
        <dsp:cNvPr id="0" name=""/>
        <dsp:cNvSpPr/>
      </dsp:nvSpPr>
      <dsp:spPr>
        <a:xfrm rot="16200000">
          <a:off x="2200503" y="1242176"/>
          <a:ext cx="1501317" cy="530932"/>
        </a:xfrm>
        <a:prstGeom prst="lef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929B9F2-6FA2-4C76-AE4F-A6E6BD5708A1}">
      <dsp:nvSpPr>
        <dsp:cNvPr id="0" name=""/>
        <dsp:cNvSpPr/>
      </dsp:nvSpPr>
      <dsp:spPr>
        <a:xfrm>
          <a:off x="2066274" y="49073"/>
          <a:ext cx="1769775" cy="141582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a:t>Generate ideas and connections;  problem solve</a:t>
          </a:r>
        </a:p>
      </dsp:txBody>
      <dsp:txXfrm>
        <a:off x="2066274" y="49073"/>
        <a:ext cx="1769775" cy="1415820"/>
      </dsp:txXfrm>
    </dsp:sp>
    <dsp:sp modelId="{F5D1D648-7F18-4436-B2E9-B85E8A59BD31}">
      <dsp:nvSpPr>
        <dsp:cNvPr id="0" name=""/>
        <dsp:cNvSpPr/>
      </dsp:nvSpPr>
      <dsp:spPr>
        <a:xfrm rot="19500000">
          <a:off x="3649991" y="1996731"/>
          <a:ext cx="1501317" cy="530932"/>
        </a:xfrm>
        <a:prstGeom prst="lef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E735DC1-DC98-4146-9DD3-822A3240DB90}">
      <dsp:nvSpPr>
        <dsp:cNvPr id="0" name=""/>
        <dsp:cNvSpPr/>
      </dsp:nvSpPr>
      <dsp:spPr>
        <a:xfrm>
          <a:off x="4130666" y="1123727"/>
          <a:ext cx="1769775" cy="1415820"/>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a:t>Communicate effectively in multiple formats</a:t>
          </a:r>
        </a:p>
      </dsp:txBody>
      <dsp:txXfrm>
        <a:off x="4130666" y="1123727"/>
        <a:ext cx="1769775" cy="1415820"/>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D174CC-B462-4DCE-9E7C-D6C5C15512BB}">
      <dsp:nvSpPr>
        <dsp:cNvPr id="0" name=""/>
        <dsp:cNvSpPr/>
      </dsp:nvSpPr>
      <dsp:spPr>
        <a:xfrm>
          <a:off x="3124195" y="2822181"/>
          <a:ext cx="2362209" cy="201390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Process of Talent Development</a:t>
          </a:r>
          <a:endParaRPr lang="en-US" sz="2000" kern="1200" dirty="0"/>
        </a:p>
      </dsp:txBody>
      <dsp:txXfrm>
        <a:off x="3124195" y="2822181"/>
        <a:ext cx="2362209" cy="2013904"/>
      </dsp:txXfrm>
    </dsp:sp>
    <dsp:sp modelId="{3753EF00-388F-429D-944B-8D2A69B893D8}">
      <dsp:nvSpPr>
        <dsp:cNvPr id="0" name=""/>
        <dsp:cNvSpPr/>
      </dsp:nvSpPr>
      <dsp:spPr>
        <a:xfrm rot="16200000">
          <a:off x="4091755" y="2088990"/>
          <a:ext cx="427089" cy="684727"/>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en-US" sz="2900" kern="1200"/>
        </a:p>
      </dsp:txBody>
      <dsp:txXfrm rot="16200000">
        <a:off x="4091755" y="2088990"/>
        <a:ext cx="427089" cy="684727"/>
      </dsp:txXfrm>
    </dsp:sp>
    <dsp:sp modelId="{4B5F0D98-817D-46D2-96B8-5174645799CD}">
      <dsp:nvSpPr>
        <dsp:cNvPr id="0" name=""/>
        <dsp:cNvSpPr/>
      </dsp:nvSpPr>
      <dsp:spPr>
        <a:xfrm>
          <a:off x="3298347" y="2446"/>
          <a:ext cx="2013904" cy="2013904"/>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piano, violin,  voice</a:t>
          </a:r>
          <a:endParaRPr lang="en-US" sz="2000" kern="1200" dirty="0"/>
        </a:p>
      </dsp:txBody>
      <dsp:txXfrm>
        <a:off x="3298347" y="2446"/>
        <a:ext cx="2013904" cy="2013904"/>
      </dsp:txXfrm>
    </dsp:sp>
    <dsp:sp modelId="{F581CAB0-7CD2-4906-9283-D0FCA2FF9844}">
      <dsp:nvSpPr>
        <dsp:cNvPr id="0" name=""/>
        <dsp:cNvSpPr/>
      </dsp:nvSpPr>
      <dsp:spPr>
        <a:xfrm rot="1800000">
          <a:off x="5389220" y="4217150"/>
          <a:ext cx="362273" cy="684727"/>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en-US" sz="2900" kern="1200"/>
        </a:p>
      </dsp:txBody>
      <dsp:txXfrm rot="1800000">
        <a:off x="5389220" y="4217150"/>
        <a:ext cx="362273" cy="684727"/>
      </dsp:txXfrm>
    </dsp:sp>
    <dsp:sp modelId="{68197E66-9A22-4A47-AF7B-FEA238E3581F}">
      <dsp:nvSpPr>
        <dsp:cNvPr id="0" name=""/>
        <dsp:cNvSpPr/>
      </dsp:nvSpPr>
      <dsp:spPr>
        <a:xfrm>
          <a:off x="5740309" y="4232048"/>
          <a:ext cx="2013904" cy="2013904"/>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basketball, gymnastics, tennis</a:t>
          </a:r>
          <a:endParaRPr lang="en-US" sz="2000" kern="1200" dirty="0"/>
        </a:p>
      </dsp:txBody>
      <dsp:txXfrm>
        <a:off x="5740309" y="4232048"/>
        <a:ext cx="2013904" cy="2013904"/>
      </dsp:txXfrm>
    </dsp:sp>
    <dsp:sp modelId="{59864DBD-9DD3-42AF-9088-A92A0D359B04}">
      <dsp:nvSpPr>
        <dsp:cNvPr id="0" name=""/>
        <dsp:cNvSpPr/>
      </dsp:nvSpPr>
      <dsp:spPr>
        <a:xfrm rot="9000000">
          <a:off x="2859106" y="4217150"/>
          <a:ext cx="362273" cy="684727"/>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en-US" sz="2900" kern="1200"/>
        </a:p>
      </dsp:txBody>
      <dsp:txXfrm rot="9000000">
        <a:off x="2859106" y="4217150"/>
        <a:ext cx="362273" cy="684727"/>
      </dsp:txXfrm>
    </dsp:sp>
    <dsp:sp modelId="{20E2953C-533A-4056-918E-324F609AAFC4}">
      <dsp:nvSpPr>
        <dsp:cNvPr id="0" name=""/>
        <dsp:cNvSpPr/>
      </dsp:nvSpPr>
      <dsp:spPr>
        <a:xfrm>
          <a:off x="856385" y="4232048"/>
          <a:ext cx="2013904" cy="2013904"/>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academics</a:t>
          </a:r>
          <a:endParaRPr lang="en-US" sz="2000" kern="1200" dirty="0"/>
        </a:p>
      </dsp:txBody>
      <dsp:txXfrm>
        <a:off x="856385" y="4232048"/>
        <a:ext cx="2013904" cy="2013904"/>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1860528-585F-4FA2-BB41-10EF343B3A0B}">
      <dsp:nvSpPr>
        <dsp:cNvPr id="0" name=""/>
        <dsp:cNvSpPr/>
      </dsp:nvSpPr>
      <dsp:spPr>
        <a:xfrm>
          <a:off x="1223886" y="2561449"/>
          <a:ext cx="4472559" cy="1553260"/>
        </a:xfrm>
        <a:prstGeom prst="ellipse">
          <a:avLst/>
        </a:prstGeom>
        <a:solidFill>
          <a:schemeClr val="accent4">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78C82396-0E1D-4228-AEC9-BFD63C2DE5C7}">
      <dsp:nvSpPr>
        <dsp:cNvPr id="0" name=""/>
        <dsp:cNvSpPr/>
      </dsp:nvSpPr>
      <dsp:spPr>
        <a:xfrm>
          <a:off x="3033712" y="4684090"/>
          <a:ext cx="866775" cy="554736"/>
        </a:xfrm>
        <a:prstGeom prst="downArrow">
          <a:avLst/>
        </a:prstGeom>
        <a:solidFill>
          <a:schemeClr val="accent4">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AF2023CC-61A0-47BE-8F89-6E23CFA83D65}">
      <dsp:nvSpPr>
        <dsp:cNvPr id="0" name=""/>
        <dsp:cNvSpPr/>
      </dsp:nvSpPr>
      <dsp:spPr>
        <a:xfrm>
          <a:off x="1386840" y="5127879"/>
          <a:ext cx="4160520" cy="1040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Lost performance</a:t>
          </a:r>
          <a:endParaRPr lang="en-US" sz="2800" kern="1200" dirty="0"/>
        </a:p>
      </dsp:txBody>
      <dsp:txXfrm>
        <a:off x="1386840" y="5127879"/>
        <a:ext cx="4160520" cy="1040130"/>
      </dsp:txXfrm>
    </dsp:sp>
    <dsp:sp modelId="{AC5B2C29-15E5-4C50-8702-4830E2A76F70}">
      <dsp:nvSpPr>
        <dsp:cNvPr id="0" name=""/>
        <dsp:cNvSpPr/>
      </dsp:nvSpPr>
      <dsp:spPr>
        <a:xfrm>
          <a:off x="2849956" y="2553903"/>
          <a:ext cx="1560195" cy="1560195"/>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Underidentified</a:t>
          </a:r>
          <a:endParaRPr lang="en-US" sz="1300" kern="1200" dirty="0"/>
        </a:p>
      </dsp:txBody>
      <dsp:txXfrm>
        <a:off x="2849956" y="2553903"/>
        <a:ext cx="1560195" cy="1560195"/>
      </dsp:txXfrm>
    </dsp:sp>
    <dsp:sp modelId="{7C5BB186-10B2-4C7C-8E92-D8BB9FCA1FDF}">
      <dsp:nvSpPr>
        <dsp:cNvPr id="0" name=""/>
        <dsp:cNvSpPr/>
      </dsp:nvSpPr>
      <dsp:spPr>
        <a:xfrm>
          <a:off x="1733550" y="1383411"/>
          <a:ext cx="1560195" cy="1560195"/>
        </a:xfrm>
        <a:prstGeom prst="ellipse">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Untrained teachers</a:t>
          </a:r>
          <a:endParaRPr lang="en-US" sz="1300" kern="1200" dirty="0"/>
        </a:p>
      </dsp:txBody>
      <dsp:txXfrm>
        <a:off x="1733550" y="1383411"/>
        <a:ext cx="1560195" cy="1560195"/>
      </dsp:txXfrm>
    </dsp:sp>
    <dsp:sp modelId="{12CC553D-4BAC-49AE-9654-62ADE34F77B8}">
      <dsp:nvSpPr>
        <dsp:cNvPr id="0" name=""/>
        <dsp:cNvSpPr/>
      </dsp:nvSpPr>
      <dsp:spPr>
        <a:xfrm>
          <a:off x="3328416" y="1006190"/>
          <a:ext cx="1560195" cy="1560195"/>
        </a:xfrm>
        <a:prstGeom prst="ellipse">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Lack of challenging curriculum</a:t>
          </a:r>
          <a:endParaRPr lang="en-US" sz="1300" kern="1200" dirty="0"/>
        </a:p>
      </dsp:txBody>
      <dsp:txXfrm>
        <a:off x="3328416" y="1006190"/>
        <a:ext cx="1560195" cy="1560195"/>
      </dsp:txXfrm>
    </dsp:sp>
    <dsp:sp modelId="{A17E4AB9-C947-4441-A789-8DA64096567D}">
      <dsp:nvSpPr>
        <dsp:cNvPr id="0" name=""/>
        <dsp:cNvSpPr/>
      </dsp:nvSpPr>
      <dsp:spPr>
        <a:xfrm>
          <a:off x="1040130" y="689990"/>
          <a:ext cx="4853940" cy="3883152"/>
        </a:xfrm>
        <a:prstGeom prst="funnel">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EC4938-D7F5-46F3-B0B4-2AE8751D826C}">
      <dsp:nvSpPr>
        <dsp:cNvPr id="0" name=""/>
        <dsp:cNvSpPr/>
      </dsp:nvSpPr>
      <dsp:spPr>
        <a:xfrm rot="16200000">
          <a:off x="2740" y="353"/>
          <a:ext cx="1978948" cy="1980492"/>
        </a:xfrm>
        <a:prstGeom prst="downArrow">
          <a:avLst>
            <a:gd name="adj1" fmla="val 50000"/>
            <a:gd name="adj2" fmla="val 35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Guilty</a:t>
          </a:r>
          <a:endParaRPr lang="en-US" sz="2300" kern="1200" dirty="0"/>
        </a:p>
      </dsp:txBody>
      <dsp:txXfrm rot="16200000">
        <a:off x="2740" y="353"/>
        <a:ext cx="1978948" cy="1980492"/>
      </dsp:txXfrm>
    </dsp:sp>
    <dsp:sp modelId="{89ABFC92-6B86-4B27-8A3E-A90484F4CFD5}">
      <dsp:nvSpPr>
        <dsp:cNvPr id="0" name=""/>
        <dsp:cNvSpPr/>
      </dsp:nvSpPr>
      <dsp:spPr>
        <a:xfrm rot="5400000">
          <a:off x="6781310" y="1125"/>
          <a:ext cx="1978948" cy="1978948"/>
        </a:xfrm>
        <a:prstGeom prst="downArrow">
          <a:avLst>
            <a:gd name="adj1" fmla="val 50000"/>
            <a:gd name="adj2" fmla="val 35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Not </a:t>
          </a:r>
          <a:r>
            <a:rPr lang="en-US" sz="2300" kern="1200" dirty="0" err="1" smtClean="0"/>
            <a:t>Guility</a:t>
          </a:r>
          <a:endParaRPr lang="en-US" sz="2300" kern="1200" dirty="0"/>
        </a:p>
      </dsp:txBody>
      <dsp:txXfrm rot="5400000">
        <a:off x="6781310" y="1125"/>
        <a:ext cx="1978948" cy="1978948"/>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DBE7976-9B3F-4A8E-B7B2-045356EA8F0C}">
      <dsp:nvSpPr>
        <dsp:cNvPr id="0" name=""/>
        <dsp:cNvSpPr/>
      </dsp:nvSpPr>
      <dsp:spPr>
        <a:xfrm>
          <a:off x="582929" y="0"/>
          <a:ext cx="6606539" cy="5029199"/>
        </a:xfrm>
        <a:prstGeom prst="rightArrow">
          <a:avLst/>
        </a:prstGeom>
        <a:gradFill rotWithShape="0">
          <a:gsLst>
            <a:gs pos="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2B114C02-1C93-4BE1-965E-C97D410EBD35}">
      <dsp:nvSpPr>
        <dsp:cNvPr id="0" name=""/>
        <dsp:cNvSpPr/>
      </dsp:nvSpPr>
      <dsp:spPr>
        <a:xfrm>
          <a:off x="8349" y="1508759"/>
          <a:ext cx="2501740" cy="2011679"/>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Identify </a:t>
          </a:r>
          <a:r>
            <a:rPr lang="en-US" sz="3100" kern="1200" dirty="0"/>
            <a:t>advanced potential</a:t>
          </a:r>
        </a:p>
      </dsp:txBody>
      <dsp:txXfrm>
        <a:off x="8349" y="1508759"/>
        <a:ext cx="2501740" cy="2011679"/>
      </dsp:txXfrm>
    </dsp:sp>
    <dsp:sp modelId="{E12C2471-A08C-4575-85AC-69672F15DC41}">
      <dsp:nvSpPr>
        <dsp:cNvPr id="0" name=""/>
        <dsp:cNvSpPr/>
      </dsp:nvSpPr>
      <dsp:spPr>
        <a:xfrm>
          <a:off x="2635329" y="1508759"/>
          <a:ext cx="2501740" cy="2011679"/>
        </a:xfrm>
        <a:prstGeom prst="round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Provide appropriate environment</a:t>
          </a:r>
          <a:endParaRPr lang="en-US" sz="3100" kern="1200" dirty="0"/>
        </a:p>
      </dsp:txBody>
      <dsp:txXfrm>
        <a:off x="2635329" y="1508759"/>
        <a:ext cx="2501740" cy="2011679"/>
      </dsp:txXfrm>
    </dsp:sp>
    <dsp:sp modelId="{9C122895-9D81-436B-BA68-E762684C73F4}">
      <dsp:nvSpPr>
        <dsp:cNvPr id="0" name=""/>
        <dsp:cNvSpPr/>
      </dsp:nvSpPr>
      <dsp:spPr>
        <a:xfrm>
          <a:off x="5262308" y="1508759"/>
          <a:ext cx="2501740" cy="2011679"/>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ts val="0"/>
            </a:spcAft>
          </a:pPr>
          <a:r>
            <a:rPr lang="en-US" sz="3100" kern="1200" dirty="0" smtClean="0"/>
            <a:t>Produce</a:t>
          </a:r>
        </a:p>
        <a:p>
          <a:pPr lvl="0" algn="ctr" defTabSz="1377950">
            <a:lnSpc>
              <a:spcPct val="90000"/>
            </a:lnSpc>
            <a:spcBef>
              <a:spcPct val="0"/>
            </a:spcBef>
            <a:spcAft>
              <a:spcPts val="0"/>
            </a:spcAft>
          </a:pPr>
          <a:r>
            <a:rPr lang="en-US" sz="3100" kern="1200" dirty="0" smtClean="0"/>
            <a:t>advanced achievement</a:t>
          </a:r>
          <a:endParaRPr lang="en-US" sz="3100" kern="1200" dirty="0"/>
        </a:p>
      </dsp:txBody>
      <dsp:txXfrm>
        <a:off x="5262308" y="1508759"/>
        <a:ext cx="2501740" cy="2011679"/>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A4588E-97D0-40BA-BDA1-87AA41EE4798}">
      <dsp:nvSpPr>
        <dsp:cNvPr id="0" name=""/>
        <dsp:cNvSpPr/>
      </dsp:nvSpPr>
      <dsp:spPr>
        <a:xfrm>
          <a:off x="4765" y="1727736"/>
          <a:ext cx="2148391" cy="2451132"/>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Gifted: Students With Advanced Potential</a:t>
          </a:r>
          <a:endParaRPr lang="en-US" sz="2400" kern="1200" dirty="0"/>
        </a:p>
      </dsp:txBody>
      <dsp:txXfrm>
        <a:off x="4765" y="1727736"/>
        <a:ext cx="2148391" cy="2451132"/>
      </dsp:txXfrm>
    </dsp:sp>
    <dsp:sp modelId="{8AFA5481-1D4F-4AE6-BD27-BDD0CF116D59}">
      <dsp:nvSpPr>
        <dsp:cNvPr id="0" name=""/>
        <dsp:cNvSpPr/>
      </dsp:nvSpPr>
      <dsp:spPr>
        <a:xfrm rot="17616554">
          <a:off x="1374082" y="1746276"/>
          <a:ext cx="2599065" cy="32531"/>
        </a:xfrm>
        <a:custGeom>
          <a:avLst/>
          <a:gdLst/>
          <a:ahLst/>
          <a:cxnLst/>
          <a:rect l="0" t="0" r="0" b="0"/>
          <a:pathLst>
            <a:path>
              <a:moveTo>
                <a:pt x="0" y="16265"/>
              </a:moveTo>
              <a:lnTo>
                <a:pt x="2599065" y="16265"/>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rot="17616554">
        <a:off x="2608639" y="1697566"/>
        <a:ext cx="129953" cy="129953"/>
      </dsp:txXfrm>
    </dsp:sp>
    <dsp:sp modelId="{DC08ECBC-A83C-4420-9032-F0F4B02A41B1}">
      <dsp:nvSpPr>
        <dsp:cNvPr id="0" name=""/>
        <dsp:cNvSpPr/>
      </dsp:nvSpPr>
      <dsp:spPr>
        <a:xfrm>
          <a:off x="3194074" y="34685"/>
          <a:ext cx="2148391" cy="1074195"/>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Demonstrated high performance</a:t>
          </a:r>
          <a:endParaRPr lang="en-US" sz="2000" kern="1200" dirty="0"/>
        </a:p>
      </dsp:txBody>
      <dsp:txXfrm>
        <a:off x="3194074" y="34685"/>
        <a:ext cx="2148391" cy="1074195"/>
      </dsp:txXfrm>
    </dsp:sp>
    <dsp:sp modelId="{4188F8FA-9C68-47DF-A525-3B3D6A5DD904}">
      <dsp:nvSpPr>
        <dsp:cNvPr id="0" name=""/>
        <dsp:cNvSpPr/>
      </dsp:nvSpPr>
      <dsp:spPr>
        <a:xfrm rot="19629612">
          <a:off x="5286940" y="367098"/>
          <a:ext cx="694898" cy="32531"/>
        </a:xfrm>
        <a:custGeom>
          <a:avLst/>
          <a:gdLst/>
          <a:ahLst/>
          <a:cxnLst/>
          <a:rect l="0" t="0" r="0" b="0"/>
          <a:pathLst>
            <a:path>
              <a:moveTo>
                <a:pt x="0" y="16265"/>
              </a:moveTo>
              <a:lnTo>
                <a:pt x="694898" y="16265"/>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9629612">
        <a:off x="5617017" y="365991"/>
        <a:ext cx="34744" cy="34744"/>
      </dsp:txXfrm>
    </dsp:sp>
    <dsp:sp modelId="{71343C03-D015-44CD-A9F0-589F51BB0E92}">
      <dsp:nvSpPr>
        <dsp:cNvPr id="0" name=""/>
        <dsp:cNvSpPr/>
      </dsp:nvSpPr>
      <dsp:spPr>
        <a:xfrm>
          <a:off x="5926313" y="0"/>
          <a:ext cx="2148391" cy="389890"/>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Prodigies</a:t>
          </a:r>
        </a:p>
      </dsp:txBody>
      <dsp:txXfrm>
        <a:off x="5926313" y="0"/>
        <a:ext cx="2148391" cy="389890"/>
      </dsp:txXfrm>
    </dsp:sp>
    <dsp:sp modelId="{75713469-D64F-42E8-ADE1-45135EAB2945}">
      <dsp:nvSpPr>
        <dsp:cNvPr id="0" name=""/>
        <dsp:cNvSpPr/>
      </dsp:nvSpPr>
      <dsp:spPr>
        <a:xfrm rot="1662303">
          <a:off x="5303544" y="713354"/>
          <a:ext cx="678985" cy="32531"/>
        </a:xfrm>
        <a:custGeom>
          <a:avLst/>
          <a:gdLst/>
          <a:ahLst/>
          <a:cxnLst/>
          <a:rect l="0" t="0" r="0" b="0"/>
          <a:pathLst>
            <a:path>
              <a:moveTo>
                <a:pt x="0" y="16265"/>
              </a:moveTo>
              <a:lnTo>
                <a:pt x="678985" y="16265"/>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662303">
        <a:off x="5626062" y="712645"/>
        <a:ext cx="33949" cy="33949"/>
      </dsp:txXfrm>
    </dsp:sp>
    <dsp:sp modelId="{8D77BE09-740A-4981-ABB0-E1D9B961CFC3}">
      <dsp:nvSpPr>
        <dsp:cNvPr id="0" name=""/>
        <dsp:cNvSpPr/>
      </dsp:nvSpPr>
      <dsp:spPr>
        <a:xfrm>
          <a:off x="5943607" y="685803"/>
          <a:ext cx="2148391" cy="403306"/>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Creative producers</a:t>
          </a:r>
          <a:endParaRPr lang="en-US" sz="2000" kern="1200" dirty="0"/>
        </a:p>
      </dsp:txBody>
      <dsp:txXfrm>
        <a:off x="5943607" y="685803"/>
        <a:ext cx="2148391" cy="403306"/>
      </dsp:txXfrm>
    </dsp:sp>
    <dsp:sp modelId="{91D9F337-8FB0-44E4-81A3-75EB2F214657}">
      <dsp:nvSpPr>
        <dsp:cNvPr id="0" name=""/>
        <dsp:cNvSpPr/>
      </dsp:nvSpPr>
      <dsp:spPr>
        <a:xfrm rot="3927354">
          <a:off x="4951264" y="1164223"/>
          <a:ext cx="1338343" cy="32531"/>
        </a:xfrm>
        <a:custGeom>
          <a:avLst/>
          <a:gdLst/>
          <a:ahLst/>
          <a:cxnLst/>
          <a:rect l="0" t="0" r="0" b="0"/>
          <a:pathLst>
            <a:path>
              <a:moveTo>
                <a:pt x="0" y="16265"/>
              </a:moveTo>
              <a:lnTo>
                <a:pt x="1338343" y="16265"/>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3927354">
        <a:off x="5586977" y="1147031"/>
        <a:ext cx="66917" cy="66917"/>
      </dsp:txXfrm>
    </dsp:sp>
    <dsp:sp modelId="{BFC583B0-D729-430E-B457-13D2C342553C}">
      <dsp:nvSpPr>
        <dsp:cNvPr id="0" name=""/>
        <dsp:cNvSpPr/>
      </dsp:nvSpPr>
      <dsp:spPr>
        <a:xfrm>
          <a:off x="5898405" y="1414334"/>
          <a:ext cx="2195720" cy="749724"/>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Above-grade achievers</a:t>
          </a:r>
          <a:endParaRPr lang="en-US" sz="2000" kern="1200" dirty="0"/>
        </a:p>
      </dsp:txBody>
      <dsp:txXfrm>
        <a:off x="5898405" y="1414334"/>
        <a:ext cx="2195720" cy="749724"/>
      </dsp:txXfrm>
    </dsp:sp>
    <dsp:sp modelId="{BF1717DB-27E9-4020-B0FA-CF5D6D92E5A2}">
      <dsp:nvSpPr>
        <dsp:cNvPr id="0" name=""/>
        <dsp:cNvSpPr/>
      </dsp:nvSpPr>
      <dsp:spPr>
        <a:xfrm rot="3697554">
          <a:off x="1615658" y="3838235"/>
          <a:ext cx="2048498" cy="32531"/>
        </a:xfrm>
        <a:custGeom>
          <a:avLst/>
          <a:gdLst/>
          <a:ahLst/>
          <a:cxnLst/>
          <a:rect l="0" t="0" r="0" b="0"/>
          <a:pathLst>
            <a:path>
              <a:moveTo>
                <a:pt x="0" y="16265"/>
              </a:moveTo>
              <a:lnTo>
                <a:pt x="2048498" y="16265"/>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rot="3697554">
        <a:off x="2588695" y="3803289"/>
        <a:ext cx="102424" cy="102424"/>
      </dsp:txXfrm>
    </dsp:sp>
    <dsp:sp modelId="{171CB9CC-DD5E-4F2E-8BD6-717762AFE644}">
      <dsp:nvSpPr>
        <dsp:cNvPr id="0" name=""/>
        <dsp:cNvSpPr/>
      </dsp:nvSpPr>
      <dsp:spPr>
        <a:xfrm>
          <a:off x="3126657" y="4218603"/>
          <a:ext cx="2148391" cy="1074195"/>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Underdeveloped</a:t>
          </a:r>
          <a:r>
            <a:rPr lang="en-US" sz="2000" kern="1200" dirty="0" smtClean="0"/>
            <a:t> performance </a:t>
          </a:r>
          <a:endParaRPr lang="en-US" sz="2000" kern="1200" dirty="0"/>
        </a:p>
      </dsp:txBody>
      <dsp:txXfrm>
        <a:off x="3126657" y="4218603"/>
        <a:ext cx="2148391" cy="1074195"/>
      </dsp:txXfrm>
    </dsp:sp>
    <dsp:sp modelId="{7A0F55F0-4274-4A88-A59D-CA7AE2E260F5}">
      <dsp:nvSpPr>
        <dsp:cNvPr id="0" name=""/>
        <dsp:cNvSpPr/>
      </dsp:nvSpPr>
      <dsp:spPr>
        <a:xfrm rot="18195585">
          <a:off x="4999815" y="4229764"/>
          <a:ext cx="1219027" cy="32531"/>
        </a:xfrm>
        <a:custGeom>
          <a:avLst/>
          <a:gdLst/>
          <a:ahLst/>
          <a:cxnLst/>
          <a:rect l="0" t="0" r="0" b="0"/>
          <a:pathLst>
            <a:path>
              <a:moveTo>
                <a:pt x="0" y="16265"/>
              </a:moveTo>
              <a:lnTo>
                <a:pt x="1219027" y="16265"/>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8195585">
        <a:off x="5578853" y="4215554"/>
        <a:ext cx="60951" cy="60951"/>
      </dsp:txXfrm>
    </dsp:sp>
    <dsp:sp modelId="{65DB624E-5CBF-4788-9690-507DAFBDCA66}">
      <dsp:nvSpPr>
        <dsp:cNvPr id="0" name=""/>
        <dsp:cNvSpPr/>
      </dsp:nvSpPr>
      <dsp:spPr>
        <a:xfrm>
          <a:off x="5943607" y="3505202"/>
          <a:ext cx="2178727" cy="462312"/>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Twice-exceptional</a:t>
          </a:r>
          <a:endParaRPr lang="en-US" sz="1400" kern="1200" dirty="0"/>
        </a:p>
      </dsp:txBody>
      <dsp:txXfrm>
        <a:off x="5943607" y="3505202"/>
        <a:ext cx="2178727" cy="462312"/>
      </dsp:txXfrm>
    </dsp:sp>
    <dsp:sp modelId="{2E10ADD9-DCCB-47CF-A95E-B8444F2005EF}">
      <dsp:nvSpPr>
        <dsp:cNvPr id="0" name=""/>
        <dsp:cNvSpPr/>
      </dsp:nvSpPr>
      <dsp:spPr>
        <a:xfrm rot="19863618">
          <a:off x="5227352" y="4554601"/>
          <a:ext cx="763953" cy="32531"/>
        </a:xfrm>
        <a:custGeom>
          <a:avLst/>
          <a:gdLst/>
          <a:ahLst/>
          <a:cxnLst/>
          <a:rect l="0" t="0" r="0" b="0"/>
          <a:pathLst>
            <a:path>
              <a:moveTo>
                <a:pt x="0" y="16265"/>
              </a:moveTo>
              <a:lnTo>
                <a:pt x="763953" y="16265"/>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9863618">
        <a:off x="5590229" y="4551768"/>
        <a:ext cx="38197" cy="38197"/>
      </dsp:txXfrm>
    </dsp:sp>
    <dsp:sp modelId="{DD015424-08D0-4E0D-92FA-7B2AF81A6CB6}">
      <dsp:nvSpPr>
        <dsp:cNvPr id="0" name=""/>
        <dsp:cNvSpPr/>
      </dsp:nvSpPr>
      <dsp:spPr>
        <a:xfrm>
          <a:off x="5943607" y="4123864"/>
          <a:ext cx="2148391" cy="524336"/>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Low-SES</a:t>
          </a:r>
          <a:endParaRPr lang="en-US" sz="1400" kern="1200" dirty="0"/>
        </a:p>
      </dsp:txBody>
      <dsp:txXfrm>
        <a:off x="5943607" y="4123864"/>
        <a:ext cx="2148391" cy="524336"/>
      </dsp:txXfrm>
    </dsp:sp>
    <dsp:sp modelId="{1170BF50-3E0B-4E66-A152-CCAD3819805A}">
      <dsp:nvSpPr>
        <dsp:cNvPr id="0" name=""/>
        <dsp:cNvSpPr/>
      </dsp:nvSpPr>
      <dsp:spPr>
        <a:xfrm rot="1345031">
          <a:off x="5247723" y="4877332"/>
          <a:ext cx="723209" cy="32531"/>
        </a:xfrm>
        <a:custGeom>
          <a:avLst/>
          <a:gdLst/>
          <a:ahLst/>
          <a:cxnLst/>
          <a:rect l="0" t="0" r="0" b="0"/>
          <a:pathLst>
            <a:path>
              <a:moveTo>
                <a:pt x="0" y="16265"/>
              </a:moveTo>
              <a:lnTo>
                <a:pt x="723209" y="16265"/>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345031">
        <a:off x="5591248" y="4875518"/>
        <a:ext cx="36160" cy="36160"/>
      </dsp:txXfrm>
    </dsp:sp>
    <dsp:sp modelId="{B766C4CF-9EA2-4620-9E82-1A0F0889B0F0}">
      <dsp:nvSpPr>
        <dsp:cNvPr id="0" name=""/>
        <dsp:cNvSpPr/>
      </dsp:nvSpPr>
      <dsp:spPr>
        <a:xfrm>
          <a:off x="5943607" y="4800597"/>
          <a:ext cx="2148391" cy="461796"/>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Culturally</a:t>
          </a:r>
          <a:r>
            <a:rPr lang="en-US" sz="1400" kern="1200" dirty="0" smtClean="0"/>
            <a:t>/linguistically diverse</a:t>
          </a:r>
          <a:endParaRPr lang="en-US" sz="1400" kern="1200" dirty="0"/>
        </a:p>
      </dsp:txBody>
      <dsp:txXfrm>
        <a:off x="5943607" y="4800597"/>
        <a:ext cx="2148391" cy="461796"/>
      </dsp:txXfrm>
    </dsp:sp>
    <dsp:sp modelId="{96841761-AA4A-4AA4-9EA0-8F5927FDF1A8}">
      <dsp:nvSpPr>
        <dsp:cNvPr id="0" name=""/>
        <dsp:cNvSpPr/>
      </dsp:nvSpPr>
      <dsp:spPr>
        <a:xfrm rot="3060086">
          <a:off x="5075935" y="5156873"/>
          <a:ext cx="1074262" cy="32531"/>
        </a:xfrm>
        <a:custGeom>
          <a:avLst/>
          <a:gdLst/>
          <a:ahLst/>
          <a:cxnLst/>
          <a:rect l="0" t="0" r="0" b="0"/>
          <a:pathLst>
            <a:path>
              <a:moveTo>
                <a:pt x="0" y="16265"/>
              </a:moveTo>
              <a:lnTo>
                <a:pt x="1074262" y="16265"/>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3060086">
        <a:off x="5586210" y="5146282"/>
        <a:ext cx="53713" cy="53713"/>
      </dsp:txXfrm>
    </dsp:sp>
    <dsp:sp modelId="{FF8CA7DE-F1F5-4035-B3CC-A5D805FF1182}">
      <dsp:nvSpPr>
        <dsp:cNvPr id="0" name=""/>
        <dsp:cNvSpPr/>
      </dsp:nvSpPr>
      <dsp:spPr>
        <a:xfrm>
          <a:off x="5951084" y="5401137"/>
          <a:ext cx="2148391" cy="37887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Underachievers</a:t>
          </a:r>
          <a:endParaRPr lang="en-US" sz="1400" kern="1200" dirty="0"/>
        </a:p>
      </dsp:txBody>
      <dsp:txXfrm>
        <a:off x="5951084" y="5401137"/>
        <a:ext cx="2148391" cy="378879"/>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73ABC0-353F-4EA5-B809-A42C11160419}">
      <dsp:nvSpPr>
        <dsp:cNvPr id="0" name=""/>
        <dsp:cNvSpPr/>
      </dsp:nvSpPr>
      <dsp:spPr>
        <a:xfrm>
          <a:off x="0" y="0"/>
          <a:ext cx="974407" cy="836676"/>
        </a:xfrm>
        <a:prstGeom prst="upArrow">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0C832FC-675A-4908-A1D8-3E0ECD5A11AB}">
      <dsp:nvSpPr>
        <dsp:cNvPr id="0" name=""/>
        <dsp:cNvSpPr/>
      </dsp:nvSpPr>
      <dsp:spPr>
        <a:xfrm>
          <a:off x="1005263" y="0"/>
          <a:ext cx="1653539" cy="836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0" rIns="128016" bIns="128016" numCol="1" spcCol="1270" anchor="ctr" anchorCtr="0">
          <a:noAutofit/>
        </a:bodyPr>
        <a:lstStyle/>
        <a:p>
          <a:pPr lvl="0" algn="l" defTabSz="800100">
            <a:lnSpc>
              <a:spcPct val="90000"/>
            </a:lnSpc>
            <a:spcBef>
              <a:spcPct val="0"/>
            </a:spcBef>
            <a:spcAft>
              <a:spcPct val="35000"/>
            </a:spcAft>
          </a:pPr>
          <a:r>
            <a:rPr lang="en-US" sz="1800" kern="1200" dirty="0" smtClean="0"/>
            <a:t>Supports (self, family, school)</a:t>
          </a:r>
          <a:endParaRPr lang="en-US" sz="1800" kern="1200" dirty="0"/>
        </a:p>
      </dsp:txBody>
      <dsp:txXfrm>
        <a:off x="1005263" y="0"/>
        <a:ext cx="1653539" cy="836676"/>
      </dsp:txXfrm>
    </dsp:sp>
    <dsp:sp modelId="{EF10C97F-C065-4FAF-AE01-9F85AC57895D}">
      <dsp:nvSpPr>
        <dsp:cNvPr id="0" name=""/>
        <dsp:cNvSpPr/>
      </dsp:nvSpPr>
      <dsp:spPr>
        <a:xfrm>
          <a:off x="293946" y="906399"/>
          <a:ext cx="974407" cy="836676"/>
        </a:xfrm>
        <a:prstGeom prst="downArrow">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035D32B-06D3-41DF-87AD-36585D6C700B}">
      <dsp:nvSpPr>
        <dsp:cNvPr id="0" name=""/>
        <dsp:cNvSpPr/>
      </dsp:nvSpPr>
      <dsp:spPr>
        <a:xfrm>
          <a:off x="1297585" y="906399"/>
          <a:ext cx="1653539" cy="836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0" rIns="128016" bIns="128016" numCol="1" spcCol="1270" anchor="ctr" anchorCtr="0">
          <a:noAutofit/>
        </a:bodyPr>
        <a:lstStyle/>
        <a:p>
          <a:pPr lvl="0" algn="l" defTabSz="800100">
            <a:lnSpc>
              <a:spcPct val="90000"/>
            </a:lnSpc>
            <a:spcBef>
              <a:spcPct val="0"/>
            </a:spcBef>
            <a:spcAft>
              <a:spcPct val="35000"/>
            </a:spcAft>
          </a:pPr>
          <a:r>
            <a:rPr lang="en-US" sz="1800" kern="1200" dirty="0" smtClean="0"/>
            <a:t>Inhibitors (self, family, school)</a:t>
          </a:r>
          <a:endParaRPr lang="en-US" sz="1800" kern="1200" dirty="0"/>
        </a:p>
      </dsp:txBody>
      <dsp:txXfrm>
        <a:off x="1297585" y="906399"/>
        <a:ext cx="1653539" cy="836676"/>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7DEB8A-04A5-41E7-83BA-BC010817531E}">
      <dsp:nvSpPr>
        <dsp:cNvPr id="0" name=""/>
        <dsp:cNvSpPr/>
      </dsp:nvSpPr>
      <dsp:spPr>
        <a:xfrm>
          <a:off x="1506" y="31030"/>
          <a:ext cx="1731912" cy="86595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rtl="0">
            <a:lnSpc>
              <a:spcPct val="90000"/>
            </a:lnSpc>
            <a:spcBef>
              <a:spcPct val="0"/>
            </a:spcBef>
            <a:spcAft>
              <a:spcPct val="35000"/>
            </a:spcAft>
          </a:pPr>
          <a:r>
            <a:rPr lang="en-US" sz="2600" kern="1200" dirty="0" smtClean="0"/>
            <a:t>Giftedness </a:t>
          </a:r>
          <a:endParaRPr lang="en-US" sz="2600" kern="1200" dirty="0"/>
        </a:p>
      </dsp:txBody>
      <dsp:txXfrm>
        <a:off x="1506" y="31030"/>
        <a:ext cx="1731912" cy="865956"/>
      </dsp:txXfrm>
    </dsp:sp>
    <dsp:sp modelId="{2D700A43-8FA2-4024-A9EA-8EA0EEA14CF0}">
      <dsp:nvSpPr>
        <dsp:cNvPr id="0" name=""/>
        <dsp:cNvSpPr/>
      </dsp:nvSpPr>
      <dsp:spPr>
        <a:xfrm>
          <a:off x="174698" y="896987"/>
          <a:ext cx="173191" cy="649467"/>
        </a:xfrm>
        <a:custGeom>
          <a:avLst/>
          <a:gdLst/>
          <a:ahLst/>
          <a:cxnLst/>
          <a:rect l="0" t="0" r="0" b="0"/>
          <a:pathLst>
            <a:path>
              <a:moveTo>
                <a:pt x="0" y="0"/>
              </a:moveTo>
              <a:lnTo>
                <a:pt x="0" y="649467"/>
              </a:lnTo>
              <a:lnTo>
                <a:pt x="173191" y="649467"/>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E60E048-C146-4DEC-ADF3-2357469F870A}">
      <dsp:nvSpPr>
        <dsp:cNvPr id="0" name=""/>
        <dsp:cNvSpPr/>
      </dsp:nvSpPr>
      <dsp:spPr>
        <a:xfrm>
          <a:off x="347889" y="1113476"/>
          <a:ext cx="1385530" cy="86595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kern="1200" dirty="0" smtClean="0"/>
            <a:t>not limited to abilities measured once</a:t>
          </a:r>
          <a:endParaRPr lang="en-US" sz="1600" kern="1200" dirty="0"/>
        </a:p>
      </dsp:txBody>
      <dsp:txXfrm>
        <a:off x="347889" y="1113476"/>
        <a:ext cx="1385530" cy="865956"/>
      </dsp:txXfrm>
    </dsp:sp>
    <dsp:sp modelId="{A1AFAE5E-197A-4015-A69E-AC64D41B256C}">
      <dsp:nvSpPr>
        <dsp:cNvPr id="0" name=""/>
        <dsp:cNvSpPr/>
      </dsp:nvSpPr>
      <dsp:spPr>
        <a:xfrm>
          <a:off x="2166397" y="31030"/>
          <a:ext cx="1731912" cy="86595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rtl="0">
            <a:lnSpc>
              <a:spcPct val="90000"/>
            </a:lnSpc>
            <a:spcBef>
              <a:spcPct val="0"/>
            </a:spcBef>
            <a:spcAft>
              <a:spcPct val="35000"/>
            </a:spcAft>
          </a:pPr>
          <a:r>
            <a:rPr lang="en-US" sz="2600" kern="1200" dirty="0" smtClean="0"/>
            <a:t>Expression </a:t>
          </a:r>
          <a:endParaRPr lang="en-US" sz="2600" kern="1200" dirty="0"/>
        </a:p>
      </dsp:txBody>
      <dsp:txXfrm>
        <a:off x="2166397" y="31030"/>
        <a:ext cx="1731912" cy="865956"/>
      </dsp:txXfrm>
    </dsp:sp>
    <dsp:sp modelId="{490D6727-D8AD-44EC-BA87-B908E255A940}">
      <dsp:nvSpPr>
        <dsp:cNvPr id="0" name=""/>
        <dsp:cNvSpPr/>
      </dsp:nvSpPr>
      <dsp:spPr>
        <a:xfrm>
          <a:off x="2339589" y="896987"/>
          <a:ext cx="173191" cy="649467"/>
        </a:xfrm>
        <a:custGeom>
          <a:avLst/>
          <a:gdLst/>
          <a:ahLst/>
          <a:cxnLst/>
          <a:rect l="0" t="0" r="0" b="0"/>
          <a:pathLst>
            <a:path>
              <a:moveTo>
                <a:pt x="0" y="0"/>
              </a:moveTo>
              <a:lnTo>
                <a:pt x="0" y="649467"/>
              </a:lnTo>
              <a:lnTo>
                <a:pt x="173191" y="649467"/>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1655B50-6E40-48CC-9F7C-44D9A27EF706}">
      <dsp:nvSpPr>
        <dsp:cNvPr id="0" name=""/>
        <dsp:cNvSpPr/>
      </dsp:nvSpPr>
      <dsp:spPr>
        <a:xfrm>
          <a:off x="2512780" y="1113476"/>
          <a:ext cx="1385530" cy="86595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kern="1200" dirty="0" smtClean="0"/>
            <a:t>dependent upon opportunity</a:t>
          </a:r>
          <a:endParaRPr lang="en-US" sz="1600" kern="1200" dirty="0"/>
        </a:p>
      </dsp:txBody>
      <dsp:txXfrm>
        <a:off x="2512780" y="1113476"/>
        <a:ext cx="1385530" cy="865956"/>
      </dsp:txXfrm>
    </dsp:sp>
    <dsp:sp modelId="{EF29ED60-B4DF-465B-8C7C-FB781B9C3775}">
      <dsp:nvSpPr>
        <dsp:cNvPr id="0" name=""/>
        <dsp:cNvSpPr/>
      </dsp:nvSpPr>
      <dsp:spPr>
        <a:xfrm>
          <a:off x="2339589" y="896987"/>
          <a:ext cx="173191" cy="1731912"/>
        </a:xfrm>
        <a:custGeom>
          <a:avLst/>
          <a:gdLst/>
          <a:ahLst/>
          <a:cxnLst/>
          <a:rect l="0" t="0" r="0" b="0"/>
          <a:pathLst>
            <a:path>
              <a:moveTo>
                <a:pt x="0" y="0"/>
              </a:moveTo>
              <a:lnTo>
                <a:pt x="0" y="1731912"/>
              </a:lnTo>
              <a:lnTo>
                <a:pt x="173191" y="1731912"/>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ABAA81F-3AFE-4014-9265-A0D2C64AB29D}">
      <dsp:nvSpPr>
        <dsp:cNvPr id="0" name=""/>
        <dsp:cNvSpPr/>
      </dsp:nvSpPr>
      <dsp:spPr>
        <a:xfrm>
          <a:off x="2512780" y="2195921"/>
          <a:ext cx="1385530" cy="865956"/>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kern="1200" dirty="0" smtClean="0"/>
            <a:t>individual action</a:t>
          </a:r>
          <a:endParaRPr lang="en-US" sz="1600" kern="1200" dirty="0"/>
        </a:p>
      </dsp:txBody>
      <dsp:txXfrm>
        <a:off x="2512780" y="2195921"/>
        <a:ext cx="1385530" cy="865956"/>
      </dsp:txXfrm>
    </dsp:sp>
    <dsp:sp modelId="{FF3BD780-3EAE-425B-ABDE-ADE29CC3EF84}">
      <dsp:nvSpPr>
        <dsp:cNvPr id="0" name=""/>
        <dsp:cNvSpPr/>
      </dsp:nvSpPr>
      <dsp:spPr>
        <a:xfrm>
          <a:off x="2339589" y="896987"/>
          <a:ext cx="173191" cy="2814358"/>
        </a:xfrm>
        <a:custGeom>
          <a:avLst/>
          <a:gdLst/>
          <a:ahLst/>
          <a:cxnLst/>
          <a:rect l="0" t="0" r="0" b="0"/>
          <a:pathLst>
            <a:path>
              <a:moveTo>
                <a:pt x="0" y="0"/>
              </a:moveTo>
              <a:lnTo>
                <a:pt x="0" y="2814358"/>
              </a:lnTo>
              <a:lnTo>
                <a:pt x="173191" y="2814358"/>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9FFE0DA-D3FA-4D82-8FF2-1A12E18EFCF6}">
      <dsp:nvSpPr>
        <dsp:cNvPr id="0" name=""/>
        <dsp:cNvSpPr/>
      </dsp:nvSpPr>
      <dsp:spPr>
        <a:xfrm>
          <a:off x="2512780" y="3278367"/>
          <a:ext cx="1385530" cy="865956"/>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kern="1200" dirty="0" smtClean="0"/>
            <a:t>cultural demand</a:t>
          </a:r>
          <a:endParaRPr lang="en-US" sz="1600" kern="1200" dirty="0"/>
        </a:p>
      </dsp:txBody>
      <dsp:txXfrm>
        <a:off x="2512780" y="3278367"/>
        <a:ext cx="1385530" cy="865956"/>
      </dsp:txXfrm>
    </dsp:sp>
    <dsp:sp modelId="{E00627CB-3C1A-4D4F-835F-6EE254C0932E}">
      <dsp:nvSpPr>
        <dsp:cNvPr id="0" name=""/>
        <dsp:cNvSpPr/>
      </dsp:nvSpPr>
      <dsp:spPr>
        <a:xfrm>
          <a:off x="4331289" y="31030"/>
          <a:ext cx="1731912" cy="86595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rtl="0">
            <a:lnSpc>
              <a:spcPct val="90000"/>
            </a:lnSpc>
            <a:spcBef>
              <a:spcPct val="0"/>
            </a:spcBef>
            <a:spcAft>
              <a:spcPct val="35000"/>
            </a:spcAft>
          </a:pPr>
          <a:r>
            <a:rPr lang="en-US" sz="2600" kern="1200" dirty="0" smtClean="0"/>
            <a:t>Abilities </a:t>
          </a:r>
          <a:endParaRPr lang="en-US" sz="2600" kern="1200" dirty="0"/>
        </a:p>
      </dsp:txBody>
      <dsp:txXfrm>
        <a:off x="4331289" y="31030"/>
        <a:ext cx="1731912" cy="865956"/>
      </dsp:txXfrm>
    </dsp:sp>
    <dsp:sp modelId="{193A2C9C-A1FA-432C-9A8F-8D39751C8E70}">
      <dsp:nvSpPr>
        <dsp:cNvPr id="0" name=""/>
        <dsp:cNvSpPr/>
      </dsp:nvSpPr>
      <dsp:spPr>
        <a:xfrm>
          <a:off x="4504480" y="896987"/>
          <a:ext cx="173191" cy="649467"/>
        </a:xfrm>
        <a:custGeom>
          <a:avLst/>
          <a:gdLst/>
          <a:ahLst/>
          <a:cxnLst/>
          <a:rect l="0" t="0" r="0" b="0"/>
          <a:pathLst>
            <a:path>
              <a:moveTo>
                <a:pt x="0" y="0"/>
              </a:moveTo>
              <a:lnTo>
                <a:pt x="0" y="649467"/>
              </a:lnTo>
              <a:lnTo>
                <a:pt x="173191" y="649467"/>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AA7B963-DE39-4AD6-848B-FDC2E5A01129}">
      <dsp:nvSpPr>
        <dsp:cNvPr id="0" name=""/>
        <dsp:cNvSpPr/>
      </dsp:nvSpPr>
      <dsp:spPr>
        <a:xfrm>
          <a:off x="4677671" y="1113476"/>
          <a:ext cx="1385530" cy="865956"/>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kern="1200" dirty="0" smtClean="0"/>
            <a:t>can be developed</a:t>
          </a:r>
          <a:endParaRPr lang="en-US" sz="1600" kern="1200" dirty="0"/>
        </a:p>
      </dsp:txBody>
      <dsp:txXfrm>
        <a:off x="4677671" y="1113476"/>
        <a:ext cx="1385530" cy="865956"/>
      </dsp:txXfrm>
    </dsp:sp>
    <dsp:sp modelId="{7B19EBBC-D92C-4D7F-982E-72F2D24D7D23}">
      <dsp:nvSpPr>
        <dsp:cNvPr id="0" name=""/>
        <dsp:cNvSpPr/>
      </dsp:nvSpPr>
      <dsp:spPr>
        <a:xfrm>
          <a:off x="6496180" y="31030"/>
          <a:ext cx="1731912" cy="865956"/>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rtl="0">
            <a:lnSpc>
              <a:spcPct val="90000"/>
            </a:lnSpc>
            <a:spcBef>
              <a:spcPct val="0"/>
            </a:spcBef>
            <a:spcAft>
              <a:spcPct val="35000"/>
            </a:spcAft>
          </a:pPr>
          <a:r>
            <a:rPr lang="en-US" sz="2600" kern="1200" dirty="0" smtClean="0"/>
            <a:t>Intelligence</a:t>
          </a:r>
          <a:endParaRPr lang="en-US" sz="2600" kern="1200" dirty="0"/>
        </a:p>
      </dsp:txBody>
      <dsp:txXfrm>
        <a:off x="6496180" y="31030"/>
        <a:ext cx="1731912" cy="865956"/>
      </dsp:txXfrm>
    </dsp:sp>
    <dsp:sp modelId="{0FF1BA81-BFC1-46B8-9457-1DC956C2E063}">
      <dsp:nvSpPr>
        <dsp:cNvPr id="0" name=""/>
        <dsp:cNvSpPr/>
      </dsp:nvSpPr>
      <dsp:spPr>
        <a:xfrm>
          <a:off x="6669371" y="896987"/>
          <a:ext cx="173191" cy="649467"/>
        </a:xfrm>
        <a:custGeom>
          <a:avLst/>
          <a:gdLst/>
          <a:ahLst/>
          <a:cxnLst/>
          <a:rect l="0" t="0" r="0" b="0"/>
          <a:pathLst>
            <a:path>
              <a:moveTo>
                <a:pt x="0" y="0"/>
              </a:moveTo>
              <a:lnTo>
                <a:pt x="0" y="649467"/>
              </a:lnTo>
              <a:lnTo>
                <a:pt x="173191" y="649467"/>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6CE2426-6857-4B25-8AF9-8625E5D7F6F4}">
      <dsp:nvSpPr>
        <dsp:cNvPr id="0" name=""/>
        <dsp:cNvSpPr/>
      </dsp:nvSpPr>
      <dsp:spPr>
        <a:xfrm>
          <a:off x="6842562" y="1113476"/>
          <a:ext cx="1385530" cy="86595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kern="1200" smtClean="0"/>
            <a:t>multifaceted</a:t>
          </a:r>
          <a:endParaRPr lang="en-US" sz="1600" kern="1200" dirty="0"/>
        </a:p>
      </dsp:txBody>
      <dsp:txXfrm>
        <a:off x="6842562" y="1113476"/>
        <a:ext cx="1385530" cy="865956"/>
      </dsp:txXfrm>
    </dsp:sp>
    <dsp:sp modelId="{0F2654A9-10DA-41E2-9A9A-6AD7716C2DFB}">
      <dsp:nvSpPr>
        <dsp:cNvPr id="0" name=""/>
        <dsp:cNvSpPr/>
      </dsp:nvSpPr>
      <dsp:spPr>
        <a:xfrm>
          <a:off x="6669371" y="896987"/>
          <a:ext cx="173191" cy="1731912"/>
        </a:xfrm>
        <a:custGeom>
          <a:avLst/>
          <a:gdLst/>
          <a:ahLst/>
          <a:cxnLst/>
          <a:rect l="0" t="0" r="0" b="0"/>
          <a:pathLst>
            <a:path>
              <a:moveTo>
                <a:pt x="0" y="0"/>
              </a:moveTo>
              <a:lnTo>
                <a:pt x="0" y="1731912"/>
              </a:lnTo>
              <a:lnTo>
                <a:pt x="173191" y="1731912"/>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6721650-70D5-434C-90AF-14C6A3682996}">
      <dsp:nvSpPr>
        <dsp:cNvPr id="0" name=""/>
        <dsp:cNvSpPr/>
      </dsp:nvSpPr>
      <dsp:spPr>
        <a:xfrm>
          <a:off x="6842562" y="2195921"/>
          <a:ext cx="1385530" cy="86595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kern="1200" dirty="0" smtClean="0"/>
            <a:t>domain-specific</a:t>
          </a:r>
          <a:endParaRPr lang="en-US" sz="1600" kern="1200" dirty="0"/>
        </a:p>
      </dsp:txBody>
      <dsp:txXfrm>
        <a:off x="6842562" y="2195921"/>
        <a:ext cx="1385530" cy="865956"/>
      </dsp:txXfrm>
    </dsp:sp>
    <dsp:sp modelId="{92EE07DF-4A82-47EC-9F0E-DF3D8DB2DE03}">
      <dsp:nvSpPr>
        <dsp:cNvPr id="0" name=""/>
        <dsp:cNvSpPr/>
      </dsp:nvSpPr>
      <dsp:spPr>
        <a:xfrm>
          <a:off x="6669371" y="896987"/>
          <a:ext cx="173191" cy="2814358"/>
        </a:xfrm>
        <a:custGeom>
          <a:avLst/>
          <a:gdLst/>
          <a:ahLst/>
          <a:cxnLst/>
          <a:rect l="0" t="0" r="0" b="0"/>
          <a:pathLst>
            <a:path>
              <a:moveTo>
                <a:pt x="0" y="0"/>
              </a:moveTo>
              <a:lnTo>
                <a:pt x="0" y="2814358"/>
              </a:lnTo>
              <a:lnTo>
                <a:pt x="173191" y="2814358"/>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B63E6CE-C44C-43D3-BB7A-EA19621C1956}">
      <dsp:nvSpPr>
        <dsp:cNvPr id="0" name=""/>
        <dsp:cNvSpPr/>
      </dsp:nvSpPr>
      <dsp:spPr>
        <a:xfrm>
          <a:off x="6842562" y="3278367"/>
          <a:ext cx="1385530" cy="865956"/>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kern="1200" dirty="0" smtClean="0"/>
            <a:t>embedded in context</a:t>
          </a:r>
          <a:endParaRPr lang="en-US" sz="1600" kern="1200" dirty="0"/>
        </a:p>
      </dsp:txBody>
      <dsp:txXfrm>
        <a:off x="6842562" y="3278367"/>
        <a:ext cx="1385530" cy="865956"/>
      </dsp:txXfrm>
    </dsp:sp>
    <dsp:sp modelId="{637D100B-0F97-4655-A704-42EB1512C74C}">
      <dsp:nvSpPr>
        <dsp:cNvPr id="0" name=""/>
        <dsp:cNvSpPr/>
      </dsp:nvSpPr>
      <dsp:spPr>
        <a:xfrm>
          <a:off x="6669371" y="896987"/>
          <a:ext cx="173191" cy="3896804"/>
        </a:xfrm>
        <a:custGeom>
          <a:avLst/>
          <a:gdLst/>
          <a:ahLst/>
          <a:cxnLst/>
          <a:rect l="0" t="0" r="0" b="0"/>
          <a:pathLst>
            <a:path>
              <a:moveTo>
                <a:pt x="0" y="0"/>
              </a:moveTo>
              <a:lnTo>
                <a:pt x="0" y="3896804"/>
              </a:lnTo>
              <a:lnTo>
                <a:pt x="173191" y="3896804"/>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72C8A0C-782F-48FD-AAE9-6AC685B1D6D6}">
      <dsp:nvSpPr>
        <dsp:cNvPr id="0" name=""/>
        <dsp:cNvSpPr/>
      </dsp:nvSpPr>
      <dsp:spPr>
        <a:xfrm>
          <a:off x="6842562" y="4360812"/>
          <a:ext cx="1385530" cy="865956"/>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kern="1200" dirty="0" smtClean="0"/>
            <a:t>developed throughout the lifespan</a:t>
          </a:r>
          <a:endParaRPr lang="en-US" sz="1600" kern="1200" dirty="0"/>
        </a:p>
      </dsp:txBody>
      <dsp:txXfrm>
        <a:off x="6842562" y="4360812"/>
        <a:ext cx="1385530" cy="865956"/>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ADFE1B-BACC-4789-B7A8-93EC3D3C05EC}">
      <dsp:nvSpPr>
        <dsp:cNvPr id="0" name=""/>
        <dsp:cNvSpPr/>
      </dsp:nvSpPr>
      <dsp:spPr>
        <a:xfrm>
          <a:off x="0" y="773906"/>
          <a:ext cx="2619374" cy="157162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Learns quickly</a:t>
          </a:r>
          <a:endParaRPr lang="en-US" sz="2000" kern="1200" dirty="0"/>
        </a:p>
      </dsp:txBody>
      <dsp:txXfrm>
        <a:off x="0" y="773906"/>
        <a:ext cx="2619374" cy="1571624"/>
      </dsp:txXfrm>
    </dsp:sp>
    <dsp:sp modelId="{A6F786FC-2BD2-4C9C-8003-FD188CD6A370}">
      <dsp:nvSpPr>
        <dsp:cNvPr id="0" name=""/>
        <dsp:cNvSpPr/>
      </dsp:nvSpPr>
      <dsp:spPr>
        <a:xfrm>
          <a:off x="2881312" y="773906"/>
          <a:ext cx="2619374" cy="1571624"/>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Has an extensive vocabulary</a:t>
          </a:r>
          <a:endParaRPr lang="en-US" sz="2000" kern="1200" dirty="0"/>
        </a:p>
      </dsp:txBody>
      <dsp:txXfrm>
        <a:off x="2881312" y="773906"/>
        <a:ext cx="2619374" cy="1571624"/>
      </dsp:txXfrm>
    </dsp:sp>
    <dsp:sp modelId="{431F8017-BB96-4F0F-A161-921107D552B3}">
      <dsp:nvSpPr>
        <dsp:cNvPr id="0" name=""/>
        <dsp:cNvSpPr/>
      </dsp:nvSpPr>
      <dsp:spPr>
        <a:xfrm>
          <a:off x="5762625" y="773906"/>
          <a:ext cx="2619374" cy="1571624"/>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Grasps math concepts quickly; intuitive</a:t>
          </a:r>
          <a:endParaRPr lang="en-US" sz="2000" kern="1200" dirty="0"/>
        </a:p>
      </dsp:txBody>
      <dsp:txXfrm>
        <a:off x="5762625" y="773906"/>
        <a:ext cx="2619374" cy="1571624"/>
      </dsp:txXfrm>
    </dsp:sp>
    <dsp:sp modelId="{070C5176-1257-4850-BA55-A5A6CEFBEAFD}">
      <dsp:nvSpPr>
        <dsp:cNvPr id="0" name=""/>
        <dsp:cNvSpPr/>
      </dsp:nvSpPr>
      <dsp:spPr>
        <a:xfrm>
          <a:off x="0" y="2607468"/>
          <a:ext cx="2619374" cy="1571624"/>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May be highly sensitive and/or introverted</a:t>
          </a:r>
          <a:endParaRPr lang="en-US" sz="2000" kern="1200" dirty="0"/>
        </a:p>
      </dsp:txBody>
      <dsp:txXfrm>
        <a:off x="0" y="2607468"/>
        <a:ext cx="2619374" cy="1571624"/>
      </dsp:txXfrm>
    </dsp:sp>
    <dsp:sp modelId="{CBD5E77E-FC8A-4A2A-A618-96C6D69B8D51}">
      <dsp:nvSpPr>
        <dsp:cNvPr id="0" name=""/>
        <dsp:cNvSpPr/>
      </dsp:nvSpPr>
      <dsp:spPr>
        <a:xfrm>
          <a:off x="2881312" y="2607468"/>
          <a:ext cx="2619374" cy="1571624"/>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Grasps “big picture”; may learn “whole-to-part” instead of building parts to make whole</a:t>
          </a:r>
          <a:endParaRPr lang="en-US" sz="2000" kern="1200" dirty="0"/>
        </a:p>
      </dsp:txBody>
      <dsp:txXfrm>
        <a:off x="2881312" y="2607468"/>
        <a:ext cx="2619374" cy="1571624"/>
      </dsp:txXfrm>
    </dsp:sp>
    <dsp:sp modelId="{701B1538-3CCE-4A2D-8CDA-660A1CE19749}">
      <dsp:nvSpPr>
        <dsp:cNvPr id="0" name=""/>
        <dsp:cNvSpPr/>
      </dsp:nvSpPr>
      <dsp:spPr>
        <a:xfrm>
          <a:off x="5762625" y="2607468"/>
          <a:ext cx="2619374" cy="157162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May be more intense</a:t>
          </a:r>
          <a:endParaRPr lang="en-US" sz="2000" kern="1200" dirty="0"/>
        </a:p>
      </dsp:txBody>
      <dsp:txXfrm>
        <a:off x="5762625" y="2607468"/>
        <a:ext cx="2619374" cy="1571624"/>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BFA2B5-0B38-4797-BE5D-4D3E6D943423}">
      <dsp:nvSpPr>
        <dsp:cNvPr id="0" name=""/>
        <dsp:cNvSpPr/>
      </dsp:nvSpPr>
      <dsp:spPr>
        <a:xfrm>
          <a:off x="3038884" y="2131442"/>
          <a:ext cx="1542231" cy="154223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rtl="0">
            <a:lnSpc>
              <a:spcPct val="90000"/>
            </a:lnSpc>
            <a:spcBef>
              <a:spcPct val="0"/>
            </a:spcBef>
            <a:spcAft>
              <a:spcPct val="35000"/>
            </a:spcAft>
          </a:pPr>
          <a:r>
            <a:rPr lang="en-US" sz="3100" kern="1200" dirty="0" smtClean="0"/>
            <a:t>Needs Differ</a:t>
          </a:r>
          <a:endParaRPr lang="en-US" sz="3100" kern="1200" dirty="0"/>
        </a:p>
      </dsp:txBody>
      <dsp:txXfrm>
        <a:off x="3038884" y="2131442"/>
        <a:ext cx="1542231" cy="1542231"/>
      </dsp:txXfrm>
    </dsp:sp>
    <dsp:sp modelId="{051B910F-A6E2-4D69-B63A-087FBC161088}">
      <dsp:nvSpPr>
        <dsp:cNvPr id="0" name=""/>
        <dsp:cNvSpPr/>
      </dsp:nvSpPr>
      <dsp:spPr>
        <a:xfrm rot="16200000">
          <a:off x="3658245" y="1591523"/>
          <a:ext cx="303509" cy="524358"/>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16200000">
        <a:off x="3658245" y="1591523"/>
        <a:ext cx="303509" cy="524358"/>
      </dsp:txXfrm>
    </dsp:sp>
    <dsp:sp modelId="{826151C6-98C6-466F-9872-4A36928D476A}">
      <dsp:nvSpPr>
        <dsp:cNvPr id="0" name=""/>
        <dsp:cNvSpPr/>
      </dsp:nvSpPr>
      <dsp:spPr>
        <a:xfrm>
          <a:off x="2362199" y="-69242"/>
          <a:ext cx="2895601" cy="1628025"/>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kern="1200" dirty="0" smtClean="0"/>
            <a:t>Some require many services</a:t>
          </a:r>
          <a:endParaRPr lang="en-US" sz="2000" kern="1200" dirty="0"/>
        </a:p>
      </dsp:txBody>
      <dsp:txXfrm>
        <a:off x="2362199" y="-69242"/>
        <a:ext cx="2895601" cy="1628025"/>
      </dsp:txXfrm>
    </dsp:sp>
    <dsp:sp modelId="{1728236E-C6A1-4616-885E-08188761170A}">
      <dsp:nvSpPr>
        <dsp:cNvPr id="0" name=""/>
        <dsp:cNvSpPr/>
      </dsp:nvSpPr>
      <dsp:spPr>
        <a:xfrm>
          <a:off x="4673573" y="2640379"/>
          <a:ext cx="222739" cy="524358"/>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4673573" y="2640379"/>
        <a:ext cx="222739" cy="524358"/>
      </dsp:txXfrm>
    </dsp:sp>
    <dsp:sp modelId="{F8B1BB8B-0741-4C70-A15E-3E23A7D9E689}">
      <dsp:nvSpPr>
        <dsp:cNvPr id="0" name=""/>
        <dsp:cNvSpPr/>
      </dsp:nvSpPr>
      <dsp:spPr>
        <a:xfrm>
          <a:off x="5001379" y="1645262"/>
          <a:ext cx="1932816" cy="2514592"/>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kern="1200" dirty="0" smtClean="0"/>
            <a:t>Some require advanced instruction in all subjects</a:t>
          </a:r>
          <a:endParaRPr lang="en-US" sz="2000" kern="1200" dirty="0"/>
        </a:p>
      </dsp:txBody>
      <dsp:txXfrm>
        <a:off x="5001379" y="1645262"/>
        <a:ext cx="1932816" cy="2514592"/>
      </dsp:txXfrm>
    </dsp:sp>
    <dsp:sp modelId="{5F6D28B8-B4B9-42E2-83DB-C274791B823B}">
      <dsp:nvSpPr>
        <dsp:cNvPr id="0" name=""/>
        <dsp:cNvSpPr/>
      </dsp:nvSpPr>
      <dsp:spPr>
        <a:xfrm rot="5400000">
          <a:off x="3701350" y="3610343"/>
          <a:ext cx="217298" cy="524358"/>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5400000">
        <a:off x="3701350" y="3610343"/>
        <a:ext cx="217298" cy="524358"/>
      </dsp:txXfrm>
    </dsp:sp>
    <dsp:sp modelId="{B959E5AA-A3F1-466E-B54D-3D0FF3E757BD}">
      <dsp:nvSpPr>
        <dsp:cNvPr id="0" name=""/>
        <dsp:cNvSpPr/>
      </dsp:nvSpPr>
      <dsp:spPr>
        <a:xfrm>
          <a:off x="2514602" y="4083670"/>
          <a:ext cx="2590794" cy="1752591"/>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kern="1200" dirty="0" smtClean="0"/>
            <a:t>Some need advanced instruction in just one area</a:t>
          </a:r>
          <a:endParaRPr lang="en-US" sz="2000" kern="1200" dirty="0"/>
        </a:p>
      </dsp:txBody>
      <dsp:txXfrm>
        <a:off x="2514602" y="4083670"/>
        <a:ext cx="2590794" cy="1752591"/>
      </dsp:txXfrm>
    </dsp:sp>
    <dsp:sp modelId="{7F3518A9-1614-4ED5-A35D-7F1BBA31C63E}">
      <dsp:nvSpPr>
        <dsp:cNvPr id="0" name=""/>
        <dsp:cNvSpPr/>
      </dsp:nvSpPr>
      <dsp:spPr>
        <a:xfrm rot="10800000">
          <a:off x="2723686" y="2640379"/>
          <a:ext cx="222739" cy="524358"/>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10800000">
        <a:off x="2723686" y="2640379"/>
        <a:ext cx="222739" cy="524358"/>
      </dsp:txXfrm>
    </dsp:sp>
    <dsp:sp modelId="{DBAA6164-C85A-47B3-8FAB-1484F3DB9212}">
      <dsp:nvSpPr>
        <dsp:cNvPr id="0" name=""/>
        <dsp:cNvSpPr/>
      </dsp:nvSpPr>
      <dsp:spPr>
        <a:xfrm>
          <a:off x="685803" y="1645262"/>
          <a:ext cx="1932816" cy="2514592"/>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kern="1200" dirty="0" smtClean="0"/>
            <a:t>Some need an advanced pace but do not yet achieve at a high level </a:t>
          </a:r>
          <a:endParaRPr lang="en-US" sz="2000" kern="1200" dirty="0"/>
        </a:p>
      </dsp:txBody>
      <dsp:txXfrm>
        <a:off x="685803" y="1645262"/>
        <a:ext cx="1932816" cy="2514592"/>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C12F9BC-DC18-462B-B6FD-3743AAC4FED2}">
      <dsp:nvSpPr>
        <dsp:cNvPr id="0" name=""/>
        <dsp:cNvSpPr/>
      </dsp:nvSpPr>
      <dsp:spPr>
        <a:xfrm>
          <a:off x="3012483" y="2873454"/>
          <a:ext cx="2204632" cy="2204632"/>
        </a:xfrm>
        <a:prstGeom prst="ellipse">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r>
            <a:rPr lang="en-US" sz="2300" kern="1200" dirty="0" smtClean="0"/>
            <a:t>Qualitatively Different in All Aspects</a:t>
          </a:r>
          <a:endParaRPr lang="en-US" sz="2300" kern="1200" dirty="0"/>
        </a:p>
      </dsp:txBody>
      <dsp:txXfrm>
        <a:off x="3012483" y="2873454"/>
        <a:ext cx="2204632" cy="2204632"/>
      </dsp:txXfrm>
    </dsp:sp>
    <dsp:sp modelId="{F835F296-13D2-4125-9DCA-78B82C149AD6}">
      <dsp:nvSpPr>
        <dsp:cNvPr id="0" name=""/>
        <dsp:cNvSpPr/>
      </dsp:nvSpPr>
      <dsp:spPr>
        <a:xfrm rot="10800000">
          <a:off x="772452" y="3661610"/>
          <a:ext cx="2116829" cy="628320"/>
        </a:xfrm>
        <a:prstGeom prst="lef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E8EC5A0-424C-4FE4-A0D9-6E61C19DF975}">
      <dsp:nvSpPr>
        <dsp:cNvPr id="0" name=""/>
        <dsp:cNvSpPr/>
      </dsp:nvSpPr>
      <dsp:spPr>
        <a:xfrm>
          <a:off x="831" y="3358473"/>
          <a:ext cx="1543242" cy="123459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rtl="0">
            <a:lnSpc>
              <a:spcPct val="90000"/>
            </a:lnSpc>
            <a:spcBef>
              <a:spcPct val="0"/>
            </a:spcBef>
            <a:spcAft>
              <a:spcPct val="35000"/>
            </a:spcAft>
          </a:pPr>
          <a:r>
            <a:rPr lang="en-US" sz="2300" kern="1200" dirty="0" smtClean="0"/>
            <a:t>Not just different </a:t>
          </a:r>
          <a:endParaRPr lang="en-US" sz="2300" kern="1200" dirty="0"/>
        </a:p>
      </dsp:txBody>
      <dsp:txXfrm>
        <a:off x="831" y="3358473"/>
        <a:ext cx="1543242" cy="1234594"/>
      </dsp:txXfrm>
    </dsp:sp>
    <dsp:sp modelId="{E5C4A12C-B379-4CA7-A9C3-BAC387013D14}">
      <dsp:nvSpPr>
        <dsp:cNvPr id="0" name=""/>
        <dsp:cNvSpPr/>
      </dsp:nvSpPr>
      <dsp:spPr>
        <a:xfrm rot="12960000">
          <a:off x="1208645" y="2319148"/>
          <a:ext cx="2116829" cy="628320"/>
        </a:xfrm>
        <a:prstGeom prst="lef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54DF159-511B-40C6-A569-86E89903959C}">
      <dsp:nvSpPr>
        <dsp:cNvPr id="0" name=""/>
        <dsp:cNvSpPr/>
      </dsp:nvSpPr>
      <dsp:spPr>
        <a:xfrm>
          <a:off x="639162" y="1393891"/>
          <a:ext cx="1543242" cy="123459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rtl="0">
            <a:lnSpc>
              <a:spcPct val="90000"/>
            </a:lnSpc>
            <a:spcBef>
              <a:spcPct val="0"/>
            </a:spcBef>
            <a:spcAft>
              <a:spcPct val="35000"/>
            </a:spcAft>
          </a:pPr>
          <a:r>
            <a:rPr lang="en-US" sz="2300" kern="1200" dirty="0" smtClean="0"/>
            <a:t>Not just a different assignment</a:t>
          </a:r>
          <a:endParaRPr lang="en-US" sz="2300" kern="1200" dirty="0"/>
        </a:p>
      </dsp:txBody>
      <dsp:txXfrm>
        <a:off x="639162" y="1393891"/>
        <a:ext cx="1543242" cy="1234594"/>
      </dsp:txXfrm>
    </dsp:sp>
    <dsp:sp modelId="{C1BDFC8D-0709-46CE-A247-C100394D5B4A}">
      <dsp:nvSpPr>
        <dsp:cNvPr id="0" name=""/>
        <dsp:cNvSpPr/>
      </dsp:nvSpPr>
      <dsp:spPr>
        <a:xfrm rot="15120000">
          <a:off x="2350611" y="1489461"/>
          <a:ext cx="2116829" cy="628320"/>
        </a:xfrm>
        <a:prstGeom prst="lef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AE0E32B-6CE5-4B04-B52E-93F66C54C11F}">
      <dsp:nvSpPr>
        <dsp:cNvPr id="0" name=""/>
        <dsp:cNvSpPr/>
      </dsp:nvSpPr>
      <dsp:spPr>
        <a:xfrm>
          <a:off x="2310336" y="179712"/>
          <a:ext cx="1543242" cy="1234594"/>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rtl="0">
            <a:lnSpc>
              <a:spcPct val="90000"/>
            </a:lnSpc>
            <a:spcBef>
              <a:spcPct val="0"/>
            </a:spcBef>
            <a:spcAft>
              <a:spcPct val="35000"/>
            </a:spcAft>
          </a:pPr>
          <a:r>
            <a:rPr lang="en-US" sz="2300" kern="1200" dirty="0" smtClean="0"/>
            <a:t>Not just accelerated</a:t>
          </a:r>
          <a:endParaRPr lang="en-US" sz="2300" kern="1200" dirty="0"/>
        </a:p>
      </dsp:txBody>
      <dsp:txXfrm>
        <a:off x="2310336" y="179712"/>
        <a:ext cx="1543242" cy="1234594"/>
      </dsp:txXfrm>
    </dsp:sp>
    <dsp:sp modelId="{DFA1DB73-905A-47BB-BCD6-93596CF60427}">
      <dsp:nvSpPr>
        <dsp:cNvPr id="0" name=""/>
        <dsp:cNvSpPr/>
      </dsp:nvSpPr>
      <dsp:spPr>
        <a:xfrm rot="17280000">
          <a:off x="3762159" y="1489461"/>
          <a:ext cx="2116829" cy="628320"/>
        </a:xfrm>
        <a:prstGeom prst="lef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D4B1DE1-394F-4004-A888-02605E1097B8}">
      <dsp:nvSpPr>
        <dsp:cNvPr id="0" name=""/>
        <dsp:cNvSpPr/>
      </dsp:nvSpPr>
      <dsp:spPr>
        <a:xfrm>
          <a:off x="4376020" y="179712"/>
          <a:ext cx="1543242" cy="1234594"/>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rtl="0">
            <a:lnSpc>
              <a:spcPct val="90000"/>
            </a:lnSpc>
            <a:spcBef>
              <a:spcPct val="0"/>
            </a:spcBef>
            <a:spcAft>
              <a:spcPct val="35000"/>
            </a:spcAft>
          </a:pPr>
          <a:r>
            <a:rPr lang="en-US" sz="2300" kern="1200" dirty="0" smtClean="0"/>
            <a:t>Not just choice</a:t>
          </a:r>
          <a:endParaRPr lang="en-US" sz="2300" kern="1200" dirty="0"/>
        </a:p>
      </dsp:txBody>
      <dsp:txXfrm>
        <a:off x="4376020" y="179712"/>
        <a:ext cx="1543242" cy="1234594"/>
      </dsp:txXfrm>
    </dsp:sp>
    <dsp:sp modelId="{0890C262-6A59-422C-A06C-13B78639DDD4}">
      <dsp:nvSpPr>
        <dsp:cNvPr id="0" name=""/>
        <dsp:cNvSpPr/>
      </dsp:nvSpPr>
      <dsp:spPr>
        <a:xfrm rot="19440000">
          <a:off x="4904125" y="2319148"/>
          <a:ext cx="2116829" cy="628320"/>
        </a:xfrm>
        <a:prstGeom prst="leftArrow">
          <a:avLst>
            <a:gd name="adj1" fmla="val 60000"/>
            <a:gd name="adj2" fmla="val 5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43334E8-6BEC-4375-876C-47681C071F1F}">
      <dsp:nvSpPr>
        <dsp:cNvPr id="0" name=""/>
        <dsp:cNvSpPr/>
      </dsp:nvSpPr>
      <dsp:spPr>
        <a:xfrm>
          <a:off x="6047194" y="1393891"/>
          <a:ext cx="1543242" cy="1234594"/>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rtl="0">
            <a:lnSpc>
              <a:spcPct val="90000"/>
            </a:lnSpc>
            <a:spcBef>
              <a:spcPct val="0"/>
            </a:spcBef>
            <a:spcAft>
              <a:spcPct val="35000"/>
            </a:spcAft>
          </a:pPr>
          <a:r>
            <a:rPr lang="en-US" sz="2300" kern="1200" dirty="0" smtClean="0"/>
            <a:t>Not just an extension</a:t>
          </a:r>
          <a:endParaRPr lang="en-US" sz="2300" kern="1200" dirty="0"/>
        </a:p>
      </dsp:txBody>
      <dsp:txXfrm>
        <a:off x="6047194" y="1393891"/>
        <a:ext cx="1543242" cy="1234594"/>
      </dsp:txXfrm>
    </dsp:sp>
    <dsp:sp modelId="{6E162E13-67D2-44FF-A5DD-FD954B4C69F0}">
      <dsp:nvSpPr>
        <dsp:cNvPr id="0" name=""/>
        <dsp:cNvSpPr/>
      </dsp:nvSpPr>
      <dsp:spPr>
        <a:xfrm>
          <a:off x="5340318" y="3661610"/>
          <a:ext cx="2116829" cy="628320"/>
        </a:xfrm>
        <a:prstGeom prst="lef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C339702-4775-4994-A16D-0EC915002CC4}">
      <dsp:nvSpPr>
        <dsp:cNvPr id="0" name=""/>
        <dsp:cNvSpPr/>
      </dsp:nvSpPr>
      <dsp:spPr>
        <a:xfrm>
          <a:off x="6685525" y="3358473"/>
          <a:ext cx="1543242" cy="123459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rtl="0">
            <a:lnSpc>
              <a:spcPct val="90000"/>
            </a:lnSpc>
            <a:spcBef>
              <a:spcPct val="0"/>
            </a:spcBef>
            <a:spcAft>
              <a:spcPct val="35000"/>
            </a:spcAft>
          </a:pPr>
          <a:r>
            <a:rPr lang="en-US" sz="2300" kern="1200" dirty="0" smtClean="0"/>
            <a:t>Not just a different word list</a:t>
          </a:r>
          <a:endParaRPr lang="en-US" sz="2300" kern="1200" dirty="0"/>
        </a:p>
      </dsp:txBody>
      <dsp:txXfrm>
        <a:off x="6685525" y="3358473"/>
        <a:ext cx="1543242" cy="1234594"/>
      </dsp:txXfrm>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3F664C6-04A3-403B-A757-47BDBD586F22}">
      <dsp:nvSpPr>
        <dsp:cNvPr id="0" name=""/>
        <dsp:cNvSpPr/>
      </dsp:nvSpPr>
      <dsp:spPr>
        <a:xfrm>
          <a:off x="0" y="1851659"/>
          <a:ext cx="9144000" cy="2468879"/>
        </a:xfrm>
        <a:prstGeom prst="notchedRight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029269FC-B745-4F72-B547-F9AFD49B18C0}">
      <dsp:nvSpPr>
        <dsp:cNvPr id="0" name=""/>
        <dsp:cNvSpPr/>
      </dsp:nvSpPr>
      <dsp:spPr>
        <a:xfrm>
          <a:off x="103403" y="0"/>
          <a:ext cx="909945" cy="2468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lvl="0" algn="ctr" defTabSz="755650" rtl="0">
            <a:lnSpc>
              <a:spcPct val="90000"/>
            </a:lnSpc>
            <a:spcBef>
              <a:spcPct val="0"/>
            </a:spcBef>
            <a:spcAft>
              <a:spcPct val="35000"/>
            </a:spcAft>
          </a:pPr>
          <a:r>
            <a:rPr lang="en-US" sz="1700" kern="1200" dirty="0" smtClean="0"/>
            <a:t>more than faster</a:t>
          </a:r>
          <a:endParaRPr lang="en-US" sz="1700" kern="1200" dirty="0"/>
        </a:p>
      </dsp:txBody>
      <dsp:txXfrm>
        <a:off x="103403" y="0"/>
        <a:ext cx="909945" cy="2468879"/>
      </dsp:txXfrm>
    </dsp:sp>
    <dsp:sp modelId="{CCE0B466-8CCE-4100-9053-65E2394EC2CF}">
      <dsp:nvSpPr>
        <dsp:cNvPr id="0" name=""/>
        <dsp:cNvSpPr/>
      </dsp:nvSpPr>
      <dsp:spPr>
        <a:xfrm>
          <a:off x="249766" y="2777489"/>
          <a:ext cx="617219" cy="61721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35EC5EC-23E6-4725-81DC-D6132537B53F}">
      <dsp:nvSpPr>
        <dsp:cNvPr id="0" name=""/>
        <dsp:cNvSpPr/>
      </dsp:nvSpPr>
      <dsp:spPr>
        <a:xfrm>
          <a:off x="1313540" y="3703319"/>
          <a:ext cx="818713" cy="2468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lvl="0" algn="ctr" defTabSz="755650" rtl="0">
            <a:lnSpc>
              <a:spcPct val="90000"/>
            </a:lnSpc>
            <a:spcBef>
              <a:spcPct val="0"/>
            </a:spcBef>
            <a:spcAft>
              <a:spcPct val="35000"/>
            </a:spcAft>
          </a:pPr>
          <a:r>
            <a:rPr lang="en-US" sz="1700" kern="1200" dirty="0" smtClean="0"/>
            <a:t>start where you need to</a:t>
          </a:r>
          <a:endParaRPr lang="en-US" sz="1700" kern="1200" dirty="0"/>
        </a:p>
      </dsp:txBody>
      <dsp:txXfrm>
        <a:off x="1313540" y="3703319"/>
        <a:ext cx="818713" cy="2468879"/>
      </dsp:txXfrm>
    </dsp:sp>
    <dsp:sp modelId="{637B20ED-6723-4681-9A33-992E939CAB4C}">
      <dsp:nvSpPr>
        <dsp:cNvPr id="0" name=""/>
        <dsp:cNvSpPr/>
      </dsp:nvSpPr>
      <dsp:spPr>
        <a:xfrm>
          <a:off x="1414286" y="2777489"/>
          <a:ext cx="617219" cy="617219"/>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84372C0-67D4-491E-A7DB-4D5AD26B5E2A}">
      <dsp:nvSpPr>
        <dsp:cNvPr id="0" name=""/>
        <dsp:cNvSpPr/>
      </dsp:nvSpPr>
      <dsp:spPr>
        <a:xfrm>
          <a:off x="2403315" y="0"/>
          <a:ext cx="968204" cy="2468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lvl="0" algn="ctr" defTabSz="755650" rtl="0">
            <a:lnSpc>
              <a:spcPct val="90000"/>
            </a:lnSpc>
            <a:spcBef>
              <a:spcPct val="0"/>
            </a:spcBef>
            <a:spcAft>
              <a:spcPct val="35000"/>
            </a:spcAft>
          </a:pPr>
          <a:r>
            <a:rPr lang="en-US" sz="1700" kern="1200" dirty="0" smtClean="0"/>
            <a:t>above grade level</a:t>
          </a:r>
          <a:endParaRPr lang="en-US" sz="1700" kern="1200" dirty="0"/>
        </a:p>
      </dsp:txBody>
      <dsp:txXfrm>
        <a:off x="2403315" y="0"/>
        <a:ext cx="968204" cy="2468879"/>
      </dsp:txXfrm>
    </dsp:sp>
    <dsp:sp modelId="{A5161344-303E-4E99-BA31-1F1FF4C0CFF7}">
      <dsp:nvSpPr>
        <dsp:cNvPr id="0" name=""/>
        <dsp:cNvSpPr/>
      </dsp:nvSpPr>
      <dsp:spPr>
        <a:xfrm>
          <a:off x="2578807" y="2777489"/>
          <a:ext cx="617219" cy="617219"/>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67C8F05-A144-4668-895F-DEC2BBFFDC7F}">
      <dsp:nvSpPr>
        <dsp:cNvPr id="0" name=""/>
        <dsp:cNvSpPr/>
      </dsp:nvSpPr>
      <dsp:spPr>
        <a:xfrm>
          <a:off x="3670152" y="3703319"/>
          <a:ext cx="763570" cy="2468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lvl="0" algn="ctr" defTabSz="755650" rtl="0">
            <a:lnSpc>
              <a:spcPct val="90000"/>
            </a:lnSpc>
            <a:spcBef>
              <a:spcPct val="0"/>
            </a:spcBef>
            <a:spcAft>
              <a:spcPct val="35000"/>
            </a:spcAft>
          </a:pPr>
          <a:r>
            <a:rPr lang="en-US" sz="1700" kern="1200" dirty="0" smtClean="0"/>
            <a:t>K–12 math in fewer years  </a:t>
          </a:r>
          <a:endParaRPr lang="en-US" sz="1700" kern="1200" dirty="0"/>
        </a:p>
      </dsp:txBody>
      <dsp:txXfrm>
        <a:off x="3670152" y="3703319"/>
        <a:ext cx="763570" cy="2468879"/>
      </dsp:txXfrm>
    </dsp:sp>
    <dsp:sp modelId="{684C1F3B-D540-456A-B419-A1FBCDB5802E}">
      <dsp:nvSpPr>
        <dsp:cNvPr id="0" name=""/>
        <dsp:cNvSpPr/>
      </dsp:nvSpPr>
      <dsp:spPr>
        <a:xfrm>
          <a:off x="3743328" y="2777489"/>
          <a:ext cx="617219" cy="617219"/>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9CC53E3-2F26-4391-A7D6-6F1A11A9A9BD}">
      <dsp:nvSpPr>
        <dsp:cNvPr id="0" name=""/>
        <dsp:cNvSpPr/>
      </dsp:nvSpPr>
      <dsp:spPr>
        <a:xfrm>
          <a:off x="4661925" y="0"/>
          <a:ext cx="1160561" cy="2468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lvl="0" algn="ctr" defTabSz="755650" rtl="0">
            <a:lnSpc>
              <a:spcPct val="90000"/>
            </a:lnSpc>
            <a:spcBef>
              <a:spcPct val="0"/>
            </a:spcBef>
            <a:spcAft>
              <a:spcPct val="35000"/>
            </a:spcAft>
          </a:pPr>
          <a:r>
            <a:rPr lang="en-US" sz="1700" kern="1200" dirty="0" smtClean="0"/>
            <a:t>problem solving</a:t>
          </a:r>
          <a:endParaRPr lang="en-US" sz="1700" kern="1200" dirty="0"/>
        </a:p>
      </dsp:txBody>
      <dsp:txXfrm>
        <a:off x="4661925" y="0"/>
        <a:ext cx="1160561" cy="2468879"/>
      </dsp:txXfrm>
    </dsp:sp>
    <dsp:sp modelId="{F7581AE5-BA56-4FAA-B445-843E29571C30}">
      <dsp:nvSpPr>
        <dsp:cNvPr id="0" name=""/>
        <dsp:cNvSpPr/>
      </dsp:nvSpPr>
      <dsp:spPr>
        <a:xfrm>
          <a:off x="4933595" y="2777489"/>
          <a:ext cx="617219" cy="617219"/>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F72D733-3EA8-44FD-9A89-4F0FD8ECBC6D}">
      <dsp:nvSpPr>
        <dsp:cNvPr id="0" name=""/>
        <dsp:cNvSpPr/>
      </dsp:nvSpPr>
      <dsp:spPr>
        <a:xfrm>
          <a:off x="5883002" y="3703319"/>
          <a:ext cx="1098941" cy="2468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lvl="0" algn="ctr" defTabSz="755650" rtl="0">
            <a:lnSpc>
              <a:spcPct val="90000"/>
            </a:lnSpc>
            <a:spcBef>
              <a:spcPct val="0"/>
            </a:spcBef>
            <a:spcAft>
              <a:spcPct val="35000"/>
            </a:spcAft>
          </a:pPr>
          <a:r>
            <a:rPr lang="en-US" sz="1700" kern="1200" dirty="0" smtClean="0"/>
            <a:t>critical thinking  </a:t>
          </a:r>
          <a:endParaRPr lang="en-US" sz="1700" kern="1200" dirty="0"/>
        </a:p>
      </dsp:txBody>
      <dsp:txXfrm>
        <a:off x="5883002" y="3703319"/>
        <a:ext cx="1098941" cy="2468879"/>
      </dsp:txXfrm>
    </dsp:sp>
    <dsp:sp modelId="{A348A295-21B1-4BE3-A08C-40D96D2941F0}">
      <dsp:nvSpPr>
        <dsp:cNvPr id="0" name=""/>
        <dsp:cNvSpPr/>
      </dsp:nvSpPr>
      <dsp:spPr>
        <a:xfrm>
          <a:off x="6123863" y="2777489"/>
          <a:ext cx="617219" cy="61721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45EEA2F-2E7B-4321-97B0-B865ECC6DD9F}">
      <dsp:nvSpPr>
        <dsp:cNvPr id="0" name=""/>
        <dsp:cNvSpPr/>
      </dsp:nvSpPr>
      <dsp:spPr>
        <a:xfrm>
          <a:off x="6817707" y="0"/>
          <a:ext cx="1183297" cy="2468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ctr" defTabSz="755650" rtl="0">
            <a:lnSpc>
              <a:spcPct val="90000"/>
            </a:lnSpc>
            <a:spcBef>
              <a:spcPct val="0"/>
            </a:spcBef>
            <a:spcAft>
              <a:spcPct val="35000"/>
            </a:spcAft>
          </a:pPr>
          <a:r>
            <a:rPr lang="en-US" sz="1700" kern="1200" dirty="0" smtClean="0"/>
            <a:t>beyond standards </a:t>
          </a:r>
          <a:endParaRPr lang="en-US" sz="1700" kern="1200" dirty="0"/>
        </a:p>
      </dsp:txBody>
      <dsp:txXfrm>
        <a:off x="6817707" y="0"/>
        <a:ext cx="1183297" cy="2468879"/>
      </dsp:txXfrm>
    </dsp:sp>
    <dsp:sp modelId="{48ED474F-B56D-4BFD-87A6-52DFCC4A64D2}">
      <dsp:nvSpPr>
        <dsp:cNvPr id="0" name=""/>
        <dsp:cNvSpPr/>
      </dsp:nvSpPr>
      <dsp:spPr>
        <a:xfrm>
          <a:off x="7325498" y="2777489"/>
          <a:ext cx="617219" cy="617219"/>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B9F266-5667-43F7-89F2-45143A1F191E}">
      <dsp:nvSpPr>
        <dsp:cNvPr id="0" name=""/>
        <dsp:cNvSpPr/>
      </dsp:nvSpPr>
      <dsp:spPr>
        <a:xfrm>
          <a:off x="0" y="90044"/>
          <a:ext cx="8229599" cy="50368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Substantive content</a:t>
          </a:r>
          <a:endParaRPr lang="en-US" sz="2100" kern="1200" dirty="0"/>
        </a:p>
      </dsp:txBody>
      <dsp:txXfrm>
        <a:off x="0" y="90044"/>
        <a:ext cx="8229599" cy="503684"/>
      </dsp:txXfrm>
    </dsp:sp>
    <dsp:sp modelId="{6941FDEF-F201-4E1B-A815-869DC8AD07F2}">
      <dsp:nvSpPr>
        <dsp:cNvPr id="0" name=""/>
        <dsp:cNvSpPr/>
      </dsp:nvSpPr>
      <dsp:spPr>
        <a:xfrm>
          <a:off x="0" y="654209"/>
          <a:ext cx="8229599" cy="503684"/>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Provision for acceleration and compression of content</a:t>
          </a:r>
          <a:endParaRPr lang="en-US" sz="2100" kern="1200" dirty="0"/>
        </a:p>
      </dsp:txBody>
      <dsp:txXfrm>
        <a:off x="0" y="654209"/>
        <a:ext cx="8229599" cy="503684"/>
      </dsp:txXfrm>
    </dsp:sp>
    <dsp:sp modelId="{D8B0F08F-DF99-4D93-9014-5C3C9C1CFA44}">
      <dsp:nvSpPr>
        <dsp:cNvPr id="0" name=""/>
        <dsp:cNvSpPr/>
      </dsp:nvSpPr>
      <dsp:spPr>
        <a:xfrm>
          <a:off x="0" y="1218374"/>
          <a:ext cx="8229599" cy="503684"/>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Focus on concepts</a:t>
          </a:r>
          <a:endParaRPr lang="en-US" sz="2100" kern="1200" dirty="0"/>
        </a:p>
      </dsp:txBody>
      <dsp:txXfrm>
        <a:off x="0" y="1218374"/>
        <a:ext cx="8229599" cy="503684"/>
      </dsp:txXfrm>
    </dsp:sp>
    <dsp:sp modelId="{A643ADFE-800E-4BDE-A909-128851EB5589}">
      <dsp:nvSpPr>
        <dsp:cNvPr id="0" name=""/>
        <dsp:cNvSpPr/>
      </dsp:nvSpPr>
      <dsp:spPr>
        <a:xfrm>
          <a:off x="0" y="1782538"/>
          <a:ext cx="8229599" cy="503684"/>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Habits of mind of the experts in the field</a:t>
          </a:r>
          <a:endParaRPr lang="en-US" sz="2100" kern="1200" dirty="0"/>
        </a:p>
      </dsp:txBody>
      <dsp:txXfrm>
        <a:off x="0" y="1782538"/>
        <a:ext cx="8229599" cy="503684"/>
      </dsp:txXfrm>
    </dsp:sp>
    <dsp:sp modelId="{7741CD02-7953-4A90-BF1C-831EC6A5ABAC}">
      <dsp:nvSpPr>
        <dsp:cNvPr id="0" name=""/>
        <dsp:cNvSpPr/>
      </dsp:nvSpPr>
      <dsp:spPr>
        <a:xfrm>
          <a:off x="0" y="2346704"/>
          <a:ext cx="8229599" cy="503684"/>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Development of advanced products</a:t>
          </a:r>
          <a:endParaRPr lang="en-US" sz="2100" kern="1200" dirty="0"/>
        </a:p>
      </dsp:txBody>
      <dsp:txXfrm>
        <a:off x="0" y="2346704"/>
        <a:ext cx="8229599" cy="503684"/>
      </dsp:txXfrm>
    </dsp:sp>
    <dsp:sp modelId="{C2DB3DF2-DD7F-4BAE-8427-37130451ECC4}">
      <dsp:nvSpPr>
        <dsp:cNvPr id="0" name=""/>
        <dsp:cNvSpPr/>
      </dsp:nvSpPr>
      <dsp:spPr>
        <a:xfrm>
          <a:off x="0" y="2910869"/>
          <a:ext cx="8229599" cy="50368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Opportunities for independent learning</a:t>
          </a:r>
          <a:endParaRPr lang="en-US" sz="2100" kern="1200" dirty="0"/>
        </a:p>
      </dsp:txBody>
      <dsp:txXfrm>
        <a:off x="0" y="2910869"/>
        <a:ext cx="8229599" cy="503684"/>
      </dsp:txXfrm>
    </dsp:sp>
    <dsp:sp modelId="{1BAD2C4B-B69C-4A78-A282-205A889F5F2F}">
      <dsp:nvSpPr>
        <dsp:cNvPr id="0" name=""/>
        <dsp:cNvSpPr/>
      </dsp:nvSpPr>
      <dsp:spPr>
        <a:xfrm>
          <a:off x="0" y="3475034"/>
          <a:ext cx="8229599" cy="503684"/>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Consistently focused use of inquiry-based instruction</a:t>
          </a:r>
          <a:endParaRPr lang="en-US" sz="2100" kern="1200" dirty="0"/>
        </a:p>
      </dsp:txBody>
      <dsp:txXfrm>
        <a:off x="0" y="3475034"/>
        <a:ext cx="8229599" cy="503684"/>
      </dsp:txXfrm>
    </dsp:sp>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D7A77D7-D2A5-433F-BD1A-B638DA746E7E}">
      <dsp:nvSpPr>
        <dsp:cNvPr id="0" name=""/>
        <dsp:cNvSpPr/>
      </dsp:nvSpPr>
      <dsp:spPr>
        <a:xfrm>
          <a:off x="1908968" y="0"/>
          <a:ext cx="763587" cy="1003299"/>
        </a:xfrm>
        <a:prstGeom prst="trapezoid">
          <a:avLst>
            <a:gd name="adj"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Create</a:t>
          </a:r>
          <a:endParaRPr lang="en-US" sz="1800" kern="1200" dirty="0"/>
        </a:p>
      </dsp:txBody>
      <dsp:txXfrm>
        <a:off x="1908968" y="0"/>
        <a:ext cx="763587" cy="1003299"/>
      </dsp:txXfrm>
    </dsp:sp>
    <dsp:sp modelId="{0BCA4925-95B9-4473-8599-2AF35CAEFC00}">
      <dsp:nvSpPr>
        <dsp:cNvPr id="0" name=""/>
        <dsp:cNvSpPr/>
      </dsp:nvSpPr>
      <dsp:spPr>
        <a:xfrm>
          <a:off x="1527175" y="1003300"/>
          <a:ext cx="1527174" cy="1003299"/>
        </a:xfrm>
        <a:prstGeom prst="trapezoid">
          <a:avLst>
            <a:gd name="adj" fmla="val 38054"/>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Evaluate</a:t>
          </a:r>
          <a:endParaRPr lang="en-US" sz="1800" kern="1200" dirty="0"/>
        </a:p>
      </dsp:txBody>
      <dsp:txXfrm>
        <a:off x="1794430" y="1003300"/>
        <a:ext cx="992663" cy="1003299"/>
      </dsp:txXfrm>
    </dsp:sp>
    <dsp:sp modelId="{4F30FDA6-CDFC-4B93-B6B1-E6B19E2CDF61}">
      <dsp:nvSpPr>
        <dsp:cNvPr id="0" name=""/>
        <dsp:cNvSpPr/>
      </dsp:nvSpPr>
      <dsp:spPr>
        <a:xfrm>
          <a:off x="1145381" y="2006600"/>
          <a:ext cx="2290762" cy="1003299"/>
        </a:xfrm>
        <a:prstGeom prst="trapezoid">
          <a:avLst>
            <a:gd name="adj" fmla="val 38054"/>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Analyze</a:t>
          </a:r>
          <a:endParaRPr lang="en-US" sz="1800" kern="1200" dirty="0"/>
        </a:p>
      </dsp:txBody>
      <dsp:txXfrm>
        <a:off x="1546264" y="2006600"/>
        <a:ext cx="1488995" cy="1003299"/>
      </dsp:txXfrm>
    </dsp:sp>
    <dsp:sp modelId="{6B4535E2-8647-416E-873C-187B105B6AAB}">
      <dsp:nvSpPr>
        <dsp:cNvPr id="0" name=""/>
        <dsp:cNvSpPr/>
      </dsp:nvSpPr>
      <dsp:spPr>
        <a:xfrm>
          <a:off x="763587" y="3009900"/>
          <a:ext cx="3054349" cy="1003299"/>
        </a:xfrm>
        <a:prstGeom prst="trapezoid">
          <a:avLst>
            <a:gd name="adj" fmla="val 38054"/>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Apply</a:t>
          </a:r>
          <a:endParaRPr lang="en-US" sz="1800" kern="1200" dirty="0"/>
        </a:p>
      </dsp:txBody>
      <dsp:txXfrm>
        <a:off x="1298098" y="3009900"/>
        <a:ext cx="1985327" cy="1003299"/>
      </dsp:txXfrm>
    </dsp:sp>
    <dsp:sp modelId="{B3FD7CE5-7069-4AF8-AC49-F6CF32DAC39D}">
      <dsp:nvSpPr>
        <dsp:cNvPr id="0" name=""/>
        <dsp:cNvSpPr/>
      </dsp:nvSpPr>
      <dsp:spPr>
        <a:xfrm>
          <a:off x="381793" y="4013200"/>
          <a:ext cx="3817937" cy="1003299"/>
        </a:xfrm>
        <a:prstGeom prst="trapezoid">
          <a:avLst>
            <a:gd name="adj" fmla="val 38054"/>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Understand</a:t>
          </a:r>
          <a:endParaRPr lang="en-US" sz="1800" kern="1200" dirty="0"/>
        </a:p>
      </dsp:txBody>
      <dsp:txXfrm>
        <a:off x="1049932" y="4013200"/>
        <a:ext cx="2481659" cy="1003299"/>
      </dsp:txXfrm>
    </dsp:sp>
    <dsp:sp modelId="{BBD03A2C-34E0-4195-B5F5-EEFEB36674DF}">
      <dsp:nvSpPr>
        <dsp:cNvPr id="0" name=""/>
        <dsp:cNvSpPr/>
      </dsp:nvSpPr>
      <dsp:spPr>
        <a:xfrm>
          <a:off x="0" y="5016499"/>
          <a:ext cx="4581524" cy="1003299"/>
        </a:xfrm>
        <a:prstGeom prst="trapezoid">
          <a:avLst>
            <a:gd name="adj" fmla="val 38054"/>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Remember</a:t>
          </a:r>
          <a:endParaRPr lang="en-US" sz="1800" kern="1200" dirty="0"/>
        </a:p>
      </dsp:txBody>
      <dsp:txXfrm>
        <a:off x="801766" y="5016499"/>
        <a:ext cx="2977991" cy="100329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EC4938-D7F5-46F3-B0B4-2AE8751D826C}">
      <dsp:nvSpPr>
        <dsp:cNvPr id="0" name=""/>
        <dsp:cNvSpPr/>
      </dsp:nvSpPr>
      <dsp:spPr>
        <a:xfrm rot="16200000">
          <a:off x="2740" y="353"/>
          <a:ext cx="1978948" cy="1980492"/>
        </a:xfrm>
        <a:prstGeom prst="downArrow">
          <a:avLst>
            <a:gd name="adj1" fmla="val 50000"/>
            <a:gd name="adj2" fmla="val 35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Guilty</a:t>
          </a:r>
          <a:endParaRPr lang="en-US" sz="2300" kern="1200" dirty="0"/>
        </a:p>
      </dsp:txBody>
      <dsp:txXfrm rot="16200000">
        <a:off x="2740" y="353"/>
        <a:ext cx="1978948" cy="1980492"/>
      </dsp:txXfrm>
    </dsp:sp>
    <dsp:sp modelId="{89ABFC92-6B86-4B27-8A3E-A90484F4CFD5}">
      <dsp:nvSpPr>
        <dsp:cNvPr id="0" name=""/>
        <dsp:cNvSpPr/>
      </dsp:nvSpPr>
      <dsp:spPr>
        <a:xfrm rot="5400000">
          <a:off x="6781310" y="1125"/>
          <a:ext cx="1978948" cy="1978948"/>
        </a:xfrm>
        <a:prstGeom prst="downArrow">
          <a:avLst>
            <a:gd name="adj1" fmla="val 50000"/>
            <a:gd name="adj2" fmla="val 35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Not </a:t>
          </a:r>
          <a:r>
            <a:rPr lang="en-US" sz="2300" kern="1200" dirty="0" err="1" smtClean="0"/>
            <a:t>Guility</a:t>
          </a:r>
          <a:endParaRPr lang="en-US" sz="2300" kern="1200" dirty="0"/>
        </a:p>
      </dsp:txBody>
      <dsp:txXfrm rot="5400000">
        <a:off x="6781310" y="1125"/>
        <a:ext cx="1978948" cy="1978948"/>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AE7A36-9AED-4F59-B689-CBE4EB98B122}">
      <dsp:nvSpPr>
        <dsp:cNvPr id="0" name=""/>
        <dsp:cNvSpPr/>
      </dsp:nvSpPr>
      <dsp:spPr>
        <a:xfrm rot="10800000">
          <a:off x="0" y="0"/>
          <a:ext cx="4333874" cy="982662"/>
        </a:xfrm>
        <a:prstGeom prst="trapezoid">
          <a:avLst>
            <a:gd name="adj" fmla="val 36753"/>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Create</a:t>
          </a:r>
          <a:endParaRPr lang="en-US" sz="1800" kern="1200" dirty="0"/>
        </a:p>
      </dsp:txBody>
      <dsp:txXfrm>
        <a:off x="758428" y="0"/>
        <a:ext cx="2817018" cy="982662"/>
      </dsp:txXfrm>
    </dsp:sp>
    <dsp:sp modelId="{ECF49DED-C715-404A-951D-952CA02EF555}">
      <dsp:nvSpPr>
        <dsp:cNvPr id="0" name=""/>
        <dsp:cNvSpPr/>
      </dsp:nvSpPr>
      <dsp:spPr>
        <a:xfrm rot="10800000">
          <a:off x="361156" y="982662"/>
          <a:ext cx="3611562" cy="982662"/>
        </a:xfrm>
        <a:prstGeom prst="trapezoid">
          <a:avLst>
            <a:gd name="adj" fmla="val 36753"/>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Evaluate</a:t>
          </a:r>
          <a:endParaRPr lang="en-US" sz="1800" kern="1200" dirty="0"/>
        </a:p>
      </dsp:txBody>
      <dsp:txXfrm>
        <a:off x="993179" y="982662"/>
        <a:ext cx="2347515" cy="982662"/>
      </dsp:txXfrm>
    </dsp:sp>
    <dsp:sp modelId="{91E338CB-8554-4CC3-BA04-0EFB8E44681F}">
      <dsp:nvSpPr>
        <dsp:cNvPr id="0" name=""/>
        <dsp:cNvSpPr/>
      </dsp:nvSpPr>
      <dsp:spPr>
        <a:xfrm rot="10800000">
          <a:off x="722312" y="1965325"/>
          <a:ext cx="2889249" cy="982662"/>
        </a:xfrm>
        <a:prstGeom prst="trapezoid">
          <a:avLst>
            <a:gd name="adj" fmla="val 36753"/>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Analyze</a:t>
          </a:r>
        </a:p>
        <a:p>
          <a:pPr lvl="0" algn="ctr" defTabSz="800100">
            <a:lnSpc>
              <a:spcPct val="90000"/>
            </a:lnSpc>
            <a:spcBef>
              <a:spcPct val="0"/>
            </a:spcBef>
            <a:spcAft>
              <a:spcPct val="35000"/>
            </a:spcAft>
          </a:pPr>
          <a:endParaRPr lang="en-US" sz="1800" kern="1200" dirty="0"/>
        </a:p>
      </dsp:txBody>
      <dsp:txXfrm>
        <a:off x="1227931" y="1965325"/>
        <a:ext cx="1878012" cy="982662"/>
      </dsp:txXfrm>
    </dsp:sp>
    <dsp:sp modelId="{AF60C213-4FCB-4D92-8672-C05F3473DED1}">
      <dsp:nvSpPr>
        <dsp:cNvPr id="0" name=""/>
        <dsp:cNvSpPr/>
      </dsp:nvSpPr>
      <dsp:spPr>
        <a:xfrm rot="10800000">
          <a:off x="1083468" y="2947987"/>
          <a:ext cx="2166937" cy="982662"/>
        </a:xfrm>
        <a:prstGeom prst="trapezoid">
          <a:avLst>
            <a:gd name="adj" fmla="val 36753"/>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Apply</a:t>
          </a:r>
          <a:endParaRPr lang="en-US" sz="1800" kern="1200" dirty="0"/>
        </a:p>
      </dsp:txBody>
      <dsp:txXfrm>
        <a:off x="1462682" y="2947987"/>
        <a:ext cx="1408509" cy="982662"/>
      </dsp:txXfrm>
    </dsp:sp>
    <dsp:sp modelId="{F0CA07B8-8304-494C-8222-96FED84272B3}">
      <dsp:nvSpPr>
        <dsp:cNvPr id="0" name=""/>
        <dsp:cNvSpPr/>
      </dsp:nvSpPr>
      <dsp:spPr>
        <a:xfrm rot="10800000">
          <a:off x="1444625" y="3930649"/>
          <a:ext cx="1444624" cy="982662"/>
        </a:xfrm>
        <a:prstGeom prst="trapezoid">
          <a:avLst>
            <a:gd name="adj" fmla="val 36753"/>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Under-stand</a:t>
          </a:r>
          <a:endParaRPr lang="en-US" sz="1800" kern="1200" dirty="0"/>
        </a:p>
      </dsp:txBody>
      <dsp:txXfrm>
        <a:off x="1697434" y="3930649"/>
        <a:ext cx="939006" cy="982662"/>
      </dsp:txXfrm>
    </dsp:sp>
    <dsp:sp modelId="{D3CAA2EC-973B-4B7F-A0A6-12910A5AAFC6}">
      <dsp:nvSpPr>
        <dsp:cNvPr id="0" name=""/>
        <dsp:cNvSpPr/>
      </dsp:nvSpPr>
      <dsp:spPr>
        <a:xfrm rot="10800000">
          <a:off x="1805781" y="4913312"/>
          <a:ext cx="722312" cy="982662"/>
        </a:xfrm>
        <a:prstGeom prst="trapezoid">
          <a:avLst>
            <a:gd name="adj"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4930" tIns="74930" rIns="74930" bIns="74930" numCol="1" spcCol="1270" anchor="ctr" anchorCtr="0">
          <a:noAutofit/>
        </a:bodyPr>
        <a:lstStyle/>
        <a:p>
          <a:pPr lvl="0" algn="ctr" defTabSz="2622550">
            <a:lnSpc>
              <a:spcPct val="90000"/>
            </a:lnSpc>
            <a:spcBef>
              <a:spcPct val="0"/>
            </a:spcBef>
            <a:spcAft>
              <a:spcPct val="35000"/>
            </a:spcAft>
          </a:pPr>
          <a:endParaRPr lang="en-US" sz="5900" kern="1200" dirty="0"/>
        </a:p>
      </dsp:txBody>
      <dsp:txXfrm>
        <a:off x="1805781" y="4913312"/>
        <a:ext cx="722312" cy="982662"/>
      </dsp:txXfrm>
    </dsp:sp>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E6F388A-93C7-496F-805F-B6AD79B8DE33}">
      <dsp:nvSpPr>
        <dsp:cNvPr id="0" name=""/>
        <dsp:cNvSpPr/>
      </dsp:nvSpPr>
      <dsp:spPr>
        <a:xfrm>
          <a:off x="494029" y="0"/>
          <a:ext cx="7241540" cy="4525963"/>
        </a:xfrm>
        <a:prstGeom prst="swooshArrow">
          <a:avLst>
            <a:gd name="adj1" fmla="val 25000"/>
            <a:gd name="adj2" fmla="val 2500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12AC8A55-210A-4D0C-A7A1-F92ACE984CBB}">
      <dsp:nvSpPr>
        <dsp:cNvPr id="0" name=""/>
        <dsp:cNvSpPr/>
      </dsp:nvSpPr>
      <dsp:spPr>
        <a:xfrm>
          <a:off x="1263089" y="2971800"/>
          <a:ext cx="489511" cy="492318"/>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8540765-5939-44F0-B4C1-6C3A4D9E7CFF}">
      <dsp:nvSpPr>
        <dsp:cNvPr id="0" name=""/>
        <dsp:cNvSpPr/>
      </dsp:nvSpPr>
      <dsp:spPr>
        <a:xfrm>
          <a:off x="1507845" y="3217959"/>
          <a:ext cx="1687279" cy="1308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766" tIns="0" rIns="0" bIns="0" numCol="1" spcCol="1270" anchor="t" anchorCtr="0">
          <a:noAutofit/>
        </a:bodyPr>
        <a:lstStyle/>
        <a:p>
          <a:pPr lvl="0" algn="l" defTabSz="1422400">
            <a:lnSpc>
              <a:spcPct val="90000"/>
            </a:lnSpc>
            <a:spcBef>
              <a:spcPct val="0"/>
            </a:spcBef>
            <a:spcAft>
              <a:spcPct val="35000"/>
            </a:spcAft>
          </a:pPr>
          <a:r>
            <a:rPr lang="en-US" sz="3200" kern="1200" dirty="0" smtClean="0"/>
            <a:t>Math &gt; Algebra II</a:t>
          </a:r>
          <a:endParaRPr lang="en-US" sz="3200" kern="1200" dirty="0"/>
        </a:p>
      </dsp:txBody>
      <dsp:txXfrm>
        <a:off x="1507845" y="3217959"/>
        <a:ext cx="1687279" cy="1308003"/>
      </dsp:txXfrm>
    </dsp:sp>
    <dsp:sp modelId="{594962D6-AC05-4CD5-A180-805FBAE94C58}">
      <dsp:nvSpPr>
        <dsp:cNvPr id="0" name=""/>
        <dsp:cNvSpPr/>
      </dsp:nvSpPr>
      <dsp:spPr>
        <a:xfrm>
          <a:off x="2834027" y="1676400"/>
          <a:ext cx="823574" cy="774876"/>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F55D936-49B1-4F49-BC06-810AB1126C1A}">
      <dsp:nvSpPr>
        <dsp:cNvPr id="0" name=""/>
        <dsp:cNvSpPr/>
      </dsp:nvSpPr>
      <dsp:spPr>
        <a:xfrm>
          <a:off x="2971798" y="2063839"/>
          <a:ext cx="2286003" cy="2462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346" tIns="0" rIns="0" bIns="0" numCol="1" spcCol="1270" anchor="t" anchorCtr="0">
          <a:noAutofit/>
        </a:bodyPr>
        <a:lstStyle/>
        <a:p>
          <a:pPr lvl="0" algn="l" defTabSz="1422400">
            <a:lnSpc>
              <a:spcPct val="90000"/>
            </a:lnSpc>
            <a:spcBef>
              <a:spcPct val="0"/>
            </a:spcBef>
            <a:spcAft>
              <a:spcPct val="35000"/>
            </a:spcAft>
          </a:pPr>
          <a:r>
            <a:rPr lang="en-US" sz="3200" kern="1200" dirty="0" smtClean="0"/>
            <a:t>Rigorous curriculum</a:t>
          </a:r>
          <a:endParaRPr lang="en-US" sz="3200" kern="1200" dirty="0"/>
        </a:p>
      </dsp:txBody>
      <dsp:txXfrm>
        <a:off x="2971798" y="2063839"/>
        <a:ext cx="2286003" cy="2462123"/>
      </dsp:txXfrm>
    </dsp:sp>
    <dsp:sp modelId="{D32D478B-CB12-4D8C-B7AE-56D545D1315E}">
      <dsp:nvSpPr>
        <dsp:cNvPr id="0" name=""/>
        <dsp:cNvSpPr/>
      </dsp:nvSpPr>
      <dsp:spPr>
        <a:xfrm>
          <a:off x="4828109" y="855837"/>
          <a:ext cx="963090" cy="1049162"/>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278BBE8-B0DA-433D-BEAC-DC7D2870FDCD}">
      <dsp:nvSpPr>
        <dsp:cNvPr id="0" name=""/>
        <dsp:cNvSpPr/>
      </dsp:nvSpPr>
      <dsp:spPr>
        <a:xfrm>
          <a:off x="4965875" y="1380418"/>
          <a:ext cx="2425528" cy="3145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414" tIns="0" rIns="0" bIns="0" numCol="1" spcCol="1270" anchor="t" anchorCtr="0">
          <a:noAutofit/>
        </a:bodyPr>
        <a:lstStyle/>
        <a:p>
          <a:pPr lvl="0" algn="l" defTabSz="1422400">
            <a:lnSpc>
              <a:spcPct val="90000"/>
            </a:lnSpc>
            <a:spcBef>
              <a:spcPct val="0"/>
            </a:spcBef>
            <a:spcAft>
              <a:spcPct val="35000"/>
            </a:spcAft>
          </a:pPr>
          <a:r>
            <a:rPr lang="en-US" sz="3200" kern="1200" dirty="0" smtClean="0"/>
            <a:t>College graduation</a:t>
          </a:r>
          <a:endParaRPr lang="en-US" sz="3200" kern="1200" dirty="0"/>
        </a:p>
      </dsp:txBody>
      <dsp:txXfrm>
        <a:off x="4965875" y="1380418"/>
        <a:ext cx="2425528" cy="3145544"/>
      </dsp:txXfrm>
    </dsp:sp>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36E885-6886-4A5A-9B90-D74D8B4C1586}">
      <dsp:nvSpPr>
        <dsp:cNvPr id="0" name=""/>
        <dsp:cNvSpPr/>
      </dsp:nvSpPr>
      <dsp:spPr>
        <a:xfrm>
          <a:off x="494029" y="0"/>
          <a:ext cx="7241540" cy="4525963"/>
        </a:xfrm>
        <a:prstGeom prst="swooshArrow">
          <a:avLst>
            <a:gd name="adj1" fmla="val 25000"/>
            <a:gd name="adj2" fmla="val 2500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16DFD24E-0EE3-4914-ABC8-91B66D5D1D1E}">
      <dsp:nvSpPr>
        <dsp:cNvPr id="0" name=""/>
        <dsp:cNvSpPr/>
      </dsp:nvSpPr>
      <dsp:spPr>
        <a:xfrm>
          <a:off x="1413705" y="3123819"/>
          <a:ext cx="188280" cy="188280"/>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2781F58-2B82-4707-B10B-1DD6ECA087D0}">
      <dsp:nvSpPr>
        <dsp:cNvPr id="0" name=""/>
        <dsp:cNvSpPr/>
      </dsp:nvSpPr>
      <dsp:spPr>
        <a:xfrm>
          <a:off x="1507845" y="3217959"/>
          <a:ext cx="1687279" cy="1308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766" tIns="0" rIns="0" bIns="0" numCol="1" spcCol="1270" anchor="t" anchorCtr="0">
          <a:noAutofit/>
        </a:bodyPr>
        <a:lstStyle/>
        <a:p>
          <a:pPr lvl="0" algn="l" defTabSz="1155700">
            <a:lnSpc>
              <a:spcPct val="90000"/>
            </a:lnSpc>
            <a:spcBef>
              <a:spcPct val="0"/>
            </a:spcBef>
            <a:spcAft>
              <a:spcPct val="35000"/>
            </a:spcAft>
          </a:pPr>
          <a:r>
            <a:rPr lang="en-US" sz="2600" kern="1200" dirty="0" smtClean="0"/>
            <a:t>Upper elementary</a:t>
          </a:r>
          <a:endParaRPr lang="en-US" sz="2600" kern="1200" dirty="0"/>
        </a:p>
      </dsp:txBody>
      <dsp:txXfrm>
        <a:off x="1507845" y="3217959"/>
        <a:ext cx="1687279" cy="1308003"/>
      </dsp:txXfrm>
    </dsp:sp>
    <dsp:sp modelId="{D6E399C5-4D9F-443E-A722-FA085BD61E13}">
      <dsp:nvSpPr>
        <dsp:cNvPr id="0" name=""/>
        <dsp:cNvSpPr/>
      </dsp:nvSpPr>
      <dsp:spPr>
        <a:xfrm>
          <a:off x="3075638" y="1893662"/>
          <a:ext cx="340352" cy="340352"/>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1926188-11F2-4145-A83D-8C3680502E79}">
      <dsp:nvSpPr>
        <dsp:cNvPr id="0" name=""/>
        <dsp:cNvSpPr/>
      </dsp:nvSpPr>
      <dsp:spPr>
        <a:xfrm>
          <a:off x="3245815" y="2063839"/>
          <a:ext cx="1737969" cy="2462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346" tIns="0" rIns="0" bIns="0" numCol="1" spcCol="1270" anchor="t" anchorCtr="0">
          <a:noAutofit/>
        </a:bodyPr>
        <a:lstStyle/>
        <a:p>
          <a:pPr lvl="0" algn="l" defTabSz="1155700">
            <a:lnSpc>
              <a:spcPct val="90000"/>
            </a:lnSpc>
            <a:spcBef>
              <a:spcPct val="0"/>
            </a:spcBef>
            <a:spcAft>
              <a:spcPct val="35000"/>
            </a:spcAft>
          </a:pPr>
          <a:r>
            <a:rPr lang="en-US" sz="2600" kern="1200" dirty="0" smtClean="0"/>
            <a:t>Middle school </a:t>
          </a:r>
          <a:endParaRPr lang="en-US" sz="2600" kern="1200" dirty="0"/>
        </a:p>
      </dsp:txBody>
      <dsp:txXfrm>
        <a:off x="3245815" y="2063839"/>
        <a:ext cx="1737969" cy="2462123"/>
      </dsp:txXfrm>
    </dsp:sp>
    <dsp:sp modelId="{B76D6AAC-ED17-4AFA-9D06-BA3E6A1A4BF8}">
      <dsp:nvSpPr>
        <dsp:cNvPr id="0" name=""/>
        <dsp:cNvSpPr/>
      </dsp:nvSpPr>
      <dsp:spPr>
        <a:xfrm>
          <a:off x="5074304" y="1145068"/>
          <a:ext cx="470700" cy="470700"/>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83EC8E1-E02F-470E-B08E-D467BC0F6CDB}">
      <dsp:nvSpPr>
        <dsp:cNvPr id="0" name=""/>
        <dsp:cNvSpPr/>
      </dsp:nvSpPr>
      <dsp:spPr>
        <a:xfrm>
          <a:off x="5309654" y="1380418"/>
          <a:ext cx="1737969" cy="3145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414" tIns="0" rIns="0" bIns="0" numCol="1" spcCol="1270" anchor="t" anchorCtr="0">
          <a:noAutofit/>
        </a:bodyPr>
        <a:lstStyle/>
        <a:p>
          <a:pPr lvl="0" algn="l" defTabSz="1155700">
            <a:lnSpc>
              <a:spcPct val="90000"/>
            </a:lnSpc>
            <a:spcBef>
              <a:spcPct val="0"/>
            </a:spcBef>
            <a:spcAft>
              <a:spcPct val="35000"/>
            </a:spcAft>
          </a:pPr>
          <a:r>
            <a:rPr lang="en-US" sz="2600" kern="1200" dirty="0" smtClean="0"/>
            <a:t>Eighth grade</a:t>
          </a:r>
          <a:endParaRPr lang="en-US" sz="2600" kern="1200" dirty="0"/>
        </a:p>
      </dsp:txBody>
      <dsp:txXfrm>
        <a:off x="5309654" y="1380418"/>
        <a:ext cx="1737969" cy="3145544"/>
      </dsp:txXfrm>
    </dsp:sp>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BE9B5BB-0B43-4E42-B0E6-2042D32E842A}">
      <dsp:nvSpPr>
        <dsp:cNvPr id="0" name=""/>
        <dsp:cNvSpPr/>
      </dsp:nvSpPr>
      <dsp:spPr>
        <a:xfrm>
          <a:off x="0" y="0"/>
          <a:ext cx="8820149" cy="6486525"/>
        </a:xfrm>
        <a:prstGeom prst="roundRect">
          <a:avLst>
            <a:gd name="adj" fmla="val 85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5034264" numCol="1" spcCol="1270" anchor="t" anchorCtr="0">
          <a:noAutofit/>
        </a:bodyPr>
        <a:lstStyle/>
        <a:p>
          <a:pPr lvl="0" algn="l" defTabSz="1555750">
            <a:lnSpc>
              <a:spcPct val="90000"/>
            </a:lnSpc>
            <a:spcBef>
              <a:spcPct val="0"/>
            </a:spcBef>
            <a:spcAft>
              <a:spcPct val="35000"/>
            </a:spcAft>
          </a:pPr>
          <a:r>
            <a:rPr lang="en-US" sz="3500" kern="1200" dirty="0"/>
            <a:t>District </a:t>
          </a:r>
          <a:r>
            <a:rPr lang="en-US" sz="3500" kern="1200" dirty="0" smtClean="0"/>
            <a:t>Responsibility: Developing </a:t>
          </a:r>
          <a:r>
            <a:rPr lang="en-US" sz="3500" kern="1200" dirty="0"/>
            <a:t>Policies</a:t>
          </a:r>
          <a:r>
            <a:rPr lang="en-US" sz="3500" kern="1200" dirty="0" smtClean="0"/>
            <a:t> and </a:t>
          </a:r>
          <a:r>
            <a:rPr lang="en-US" sz="3500" kern="1200" dirty="0"/>
            <a:t>Programs</a:t>
          </a:r>
        </a:p>
      </dsp:txBody>
      <dsp:txXfrm>
        <a:off x="0" y="0"/>
        <a:ext cx="8820149" cy="6486525"/>
      </dsp:txXfrm>
    </dsp:sp>
    <dsp:sp modelId="{FDFB62B7-0393-4401-B5D5-9D0C3F47F1C3}">
      <dsp:nvSpPr>
        <dsp:cNvPr id="0" name=""/>
        <dsp:cNvSpPr/>
      </dsp:nvSpPr>
      <dsp:spPr>
        <a:xfrm>
          <a:off x="220503" y="1621631"/>
          <a:ext cx="1323022" cy="886829"/>
        </a:xfrm>
        <a:prstGeom prst="roundRect">
          <a:avLst>
            <a:gd name="adj" fmla="val 105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Leadership</a:t>
          </a:r>
          <a:r>
            <a:rPr lang="en-US" sz="1200" kern="1200" dirty="0" smtClean="0"/>
            <a:t> and commitment to excellence</a:t>
          </a:r>
          <a:endParaRPr lang="en-US" sz="1200" kern="1200" dirty="0"/>
        </a:p>
      </dsp:txBody>
      <dsp:txXfrm>
        <a:off x="220503" y="1621631"/>
        <a:ext cx="1323022" cy="886829"/>
      </dsp:txXfrm>
    </dsp:sp>
    <dsp:sp modelId="{BDB0A751-FC9A-4CA1-84E2-23F4A4B5540E}">
      <dsp:nvSpPr>
        <dsp:cNvPr id="0" name=""/>
        <dsp:cNvSpPr/>
      </dsp:nvSpPr>
      <dsp:spPr>
        <a:xfrm>
          <a:off x="220503" y="2534301"/>
          <a:ext cx="1323022" cy="886829"/>
        </a:xfrm>
        <a:prstGeom prst="roundRect">
          <a:avLst>
            <a:gd name="adj" fmla="val 10500"/>
          </a:avLst>
        </a:prstGeom>
        <a:solidFill>
          <a:schemeClr val="lt1">
            <a:alpha val="90000"/>
            <a:hueOff val="0"/>
            <a:satOff val="0"/>
            <a:lumOff val="0"/>
            <a:alphaOff val="0"/>
          </a:schemeClr>
        </a:solidFill>
        <a:ln w="9525" cap="flat" cmpd="sng" algn="ctr">
          <a:solidFill>
            <a:schemeClr val="accent4">
              <a:hueOff val="-446477"/>
              <a:satOff val="2690"/>
              <a:lumOff val="21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Defensible identification</a:t>
          </a:r>
          <a:endParaRPr lang="en-US" sz="1200" kern="1200" dirty="0"/>
        </a:p>
      </dsp:txBody>
      <dsp:txXfrm>
        <a:off x="220503" y="2534301"/>
        <a:ext cx="1323022" cy="886829"/>
      </dsp:txXfrm>
    </dsp:sp>
    <dsp:sp modelId="{2AD6BD58-CFBE-4B0C-96D7-889BE7708AF5}">
      <dsp:nvSpPr>
        <dsp:cNvPr id="0" name=""/>
        <dsp:cNvSpPr/>
      </dsp:nvSpPr>
      <dsp:spPr>
        <a:xfrm>
          <a:off x="220503" y="3446970"/>
          <a:ext cx="1323022" cy="886829"/>
        </a:xfrm>
        <a:prstGeom prst="roundRect">
          <a:avLst>
            <a:gd name="adj" fmla="val 10500"/>
          </a:avLst>
        </a:prstGeom>
        <a:solidFill>
          <a:schemeClr val="lt1">
            <a:alpha val="90000"/>
            <a:hueOff val="0"/>
            <a:satOff val="0"/>
            <a:lumOff val="0"/>
            <a:alphaOff val="0"/>
          </a:schemeClr>
        </a:solidFill>
        <a:ln w="9525" cap="flat" cmpd="sng" algn="ctr">
          <a:solidFill>
            <a:schemeClr val="accent4">
              <a:hueOff val="-892954"/>
              <a:satOff val="5380"/>
              <a:lumOff val="431"/>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Services and curriculum</a:t>
          </a:r>
          <a:endParaRPr lang="en-US" sz="1200" kern="1200" dirty="0"/>
        </a:p>
      </dsp:txBody>
      <dsp:txXfrm>
        <a:off x="220503" y="3446970"/>
        <a:ext cx="1323022" cy="886829"/>
      </dsp:txXfrm>
    </dsp:sp>
    <dsp:sp modelId="{FE558A4E-AF41-4C65-88AA-4353A2CD4438}">
      <dsp:nvSpPr>
        <dsp:cNvPr id="0" name=""/>
        <dsp:cNvSpPr/>
      </dsp:nvSpPr>
      <dsp:spPr>
        <a:xfrm>
          <a:off x="247070" y="5385698"/>
          <a:ext cx="1323022" cy="886829"/>
        </a:xfrm>
        <a:prstGeom prst="roundRect">
          <a:avLst>
            <a:gd name="adj" fmla="val 10500"/>
          </a:avLst>
        </a:prstGeom>
        <a:solidFill>
          <a:schemeClr val="lt1">
            <a:alpha val="90000"/>
            <a:hueOff val="0"/>
            <a:satOff val="0"/>
            <a:lumOff val="0"/>
            <a:alphaOff val="0"/>
          </a:schemeClr>
        </a:solidFill>
        <a:ln w="9525" cap="flat" cmpd="sng" algn="ctr">
          <a:solidFill>
            <a:schemeClr val="accent4">
              <a:hueOff val="-1339431"/>
              <a:satOff val="8070"/>
              <a:lumOff val="64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Evaluation </a:t>
          </a:r>
          <a:r>
            <a:rPr lang="en-US" sz="1200" kern="1200" dirty="0" smtClean="0"/>
            <a:t>of program effectiveness</a:t>
          </a:r>
          <a:endParaRPr lang="en-US" sz="1200" kern="1200" dirty="0"/>
        </a:p>
      </dsp:txBody>
      <dsp:txXfrm>
        <a:off x="247070" y="5385698"/>
        <a:ext cx="1323022" cy="886829"/>
      </dsp:txXfrm>
    </dsp:sp>
    <dsp:sp modelId="{5B65AC34-F687-419A-9A2D-FCBECE829260}">
      <dsp:nvSpPr>
        <dsp:cNvPr id="0" name=""/>
        <dsp:cNvSpPr/>
      </dsp:nvSpPr>
      <dsp:spPr>
        <a:xfrm>
          <a:off x="220503" y="4408443"/>
          <a:ext cx="1323022" cy="886829"/>
        </a:xfrm>
        <a:prstGeom prst="roundRect">
          <a:avLst>
            <a:gd name="adj" fmla="val 10500"/>
          </a:avLst>
        </a:prstGeom>
        <a:solidFill>
          <a:schemeClr val="lt1">
            <a:alpha val="90000"/>
            <a:hueOff val="0"/>
            <a:satOff val="0"/>
            <a:lumOff val="0"/>
            <a:alphaOff val="0"/>
          </a:schemeClr>
        </a:solidFill>
        <a:ln w="9525" cap="flat" cmpd="sng" algn="ctr">
          <a:solidFill>
            <a:schemeClr val="accent4">
              <a:hueOff val="-1785908"/>
              <a:satOff val="10760"/>
              <a:lumOff val="862"/>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Stakeholder</a:t>
          </a:r>
          <a:r>
            <a:rPr lang="en-US" sz="1200" kern="1200" dirty="0" smtClean="0"/>
            <a:t>  support</a:t>
          </a:r>
          <a:endParaRPr lang="en-US" sz="1200" kern="1200" dirty="0"/>
        </a:p>
      </dsp:txBody>
      <dsp:txXfrm>
        <a:off x="220503" y="4408443"/>
        <a:ext cx="1323022" cy="886829"/>
      </dsp:txXfrm>
    </dsp:sp>
    <dsp:sp modelId="{AF04553B-9642-4E67-A8AD-0A21A47C920B}">
      <dsp:nvSpPr>
        <dsp:cNvPr id="0" name=""/>
        <dsp:cNvSpPr/>
      </dsp:nvSpPr>
      <dsp:spPr>
        <a:xfrm>
          <a:off x="1764029" y="1621631"/>
          <a:ext cx="6835616" cy="4540567"/>
        </a:xfrm>
        <a:prstGeom prst="roundRect">
          <a:avLst>
            <a:gd name="adj" fmla="val 10500"/>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2883260" numCol="1" spcCol="1270" anchor="t" anchorCtr="0">
          <a:noAutofit/>
        </a:bodyPr>
        <a:lstStyle/>
        <a:p>
          <a:pPr lvl="0" algn="l" defTabSz="1555750">
            <a:lnSpc>
              <a:spcPct val="90000"/>
            </a:lnSpc>
            <a:spcBef>
              <a:spcPct val="0"/>
            </a:spcBef>
            <a:spcAft>
              <a:spcPct val="35000"/>
            </a:spcAft>
          </a:pPr>
          <a:r>
            <a:rPr lang="en-US" sz="3500" kern="1200" dirty="0"/>
            <a:t>Building </a:t>
          </a:r>
          <a:r>
            <a:rPr lang="en-US" sz="3500" kern="1200" dirty="0" smtClean="0"/>
            <a:t>Responsibility:  </a:t>
          </a:r>
          <a:r>
            <a:rPr lang="en-US" sz="3500" kern="1200" dirty="0"/>
            <a:t>Leadership in Implementation</a:t>
          </a:r>
        </a:p>
      </dsp:txBody>
      <dsp:txXfrm>
        <a:off x="1764029" y="1621631"/>
        <a:ext cx="6835616" cy="4540567"/>
      </dsp:txXfrm>
    </dsp:sp>
    <dsp:sp modelId="{E09A81AD-4A12-4818-BCF2-67A9FE9D1680}">
      <dsp:nvSpPr>
        <dsp:cNvPr id="0" name=""/>
        <dsp:cNvSpPr/>
      </dsp:nvSpPr>
      <dsp:spPr>
        <a:xfrm>
          <a:off x="1934920" y="3210829"/>
          <a:ext cx="1367123" cy="628485"/>
        </a:xfrm>
        <a:prstGeom prst="roundRect">
          <a:avLst>
            <a:gd name="adj" fmla="val 10500"/>
          </a:avLst>
        </a:prstGeom>
        <a:solidFill>
          <a:schemeClr val="lt1">
            <a:alpha val="90000"/>
            <a:hueOff val="0"/>
            <a:satOff val="0"/>
            <a:lumOff val="0"/>
            <a:alphaOff val="0"/>
          </a:schemeClr>
        </a:solidFill>
        <a:ln w="9525" cap="flat" cmpd="sng" algn="ctr">
          <a:solidFill>
            <a:schemeClr val="accent4">
              <a:hueOff val="-2232385"/>
              <a:satOff val="13449"/>
              <a:lumOff val="107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Fidelity of</a:t>
          </a:r>
          <a:r>
            <a:rPr lang="en-US" sz="1200" kern="1200" dirty="0" smtClean="0"/>
            <a:t> services</a:t>
          </a:r>
          <a:endParaRPr lang="en-US" sz="1200" kern="1200" dirty="0"/>
        </a:p>
      </dsp:txBody>
      <dsp:txXfrm>
        <a:off x="1934920" y="3210829"/>
        <a:ext cx="1367123" cy="628485"/>
      </dsp:txXfrm>
    </dsp:sp>
    <dsp:sp modelId="{A940803D-DBB6-43D8-85F7-712ADFEA70D3}">
      <dsp:nvSpPr>
        <dsp:cNvPr id="0" name=""/>
        <dsp:cNvSpPr/>
      </dsp:nvSpPr>
      <dsp:spPr>
        <a:xfrm>
          <a:off x="1934920" y="3871163"/>
          <a:ext cx="1367123" cy="628485"/>
        </a:xfrm>
        <a:prstGeom prst="roundRect">
          <a:avLst>
            <a:gd name="adj" fmla="val 10500"/>
          </a:avLst>
        </a:prstGeom>
        <a:solidFill>
          <a:schemeClr val="lt1">
            <a:alpha val="90000"/>
            <a:hueOff val="0"/>
            <a:satOff val="0"/>
            <a:lumOff val="0"/>
            <a:alphaOff val="0"/>
          </a:schemeClr>
        </a:solidFill>
        <a:ln w="9525" cap="flat" cmpd="sng" algn="ctr">
          <a:solidFill>
            <a:schemeClr val="accent4">
              <a:hueOff val="-2678862"/>
              <a:satOff val="16139"/>
              <a:lumOff val="1294"/>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Support for</a:t>
          </a:r>
          <a:r>
            <a:rPr lang="en-US" sz="1200" kern="1200" dirty="0" smtClean="0"/>
            <a:t> differentiation</a:t>
          </a:r>
          <a:endParaRPr lang="en-US" sz="1200" kern="1200" dirty="0"/>
        </a:p>
      </dsp:txBody>
      <dsp:txXfrm>
        <a:off x="1934920" y="3871163"/>
        <a:ext cx="1367123" cy="628485"/>
      </dsp:txXfrm>
    </dsp:sp>
    <dsp:sp modelId="{A350403C-1CE2-412D-B62E-4A0349EC45CA}">
      <dsp:nvSpPr>
        <dsp:cNvPr id="0" name=""/>
        <dsp:cNvSpPr/>
      </dsp:nvSpPr>
      <dsp:spPr>
        <a:xfrm>
          <a:off x="1934920" y="4531496"/>
          <a:ext cx="1367123" cy="628485"/>
        </a:xfrm>
        <a:prstGeom prst="roundRect">
          <a:avLst>
            <a:gd name="adj" fmla="val 10500"/>
          </a:avLst>
        </a:prstGeom>
        <a:solidFill>
          <a:schemeClr val="lt1">
            <a:alpha val="90000"/>
            <a:hueOff val="0"/>
            <a:satOff val="0"/>
            <a:lumOff val="0"/>
            <a:alphaOff val="0"/>
          </a:schemeClr>
        </a:solidFill>
        <a:ln w="9525" cap="flat" cmpd="sng" algn="ctr">
          <a:solidFill>
            <a:schemeClr val="accent4">
              <a:hueOff val="-3125339"/>
              <a:satOff val="18829"/>
              <a:lumOff val="1509"/>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In-depth training in gifted education</a:t>
          </a:r>
          <a:endParaRPr lang="en-US" sz="1200" kern="1200" dirty="0"/>
        </a:p>
      </dsp:txBody>
      <dsp:txXfrm>
        <a:off x="1934920" y="4531496"/>
        <a:ext cx="1367123" cy="628485"/>
      </dsp:txXfrm>
    </dsp:sp>
    <dsp:sp modelId="{90B93D5F-41A1-49A0-8DB7-76CF7E4567C9}">
      <dsp:nvSpPr>
        <dsp:cNvPr id="0" name=""/>
        <dsp:cNvSpPr/>
      </dsp:nvSpPr>
      <dsp:spPr>
        <a:xfrm>
          <a:off x="1934920" y="5191829"/>
          <a:ext cx="1367123" cy="628485"/>
        </a:xfrm>
        <a:prstGeom prst="roundRect">
          <a:avLst>
            <a:gd name="adj" fmla="val 10500"/>
          </a:avLst>
        </a:prstGeom>
        <a:solidFill>
          <a:schemeClr val="lt1">
            <a:alpha val="90000"/>
            <a:hueOff val="0"/>
            <a:satOff val="0"/>
            <a:lumOff val="0"/>
            <a:alphaOff val="0"/>
          </a:schemeClr>
        </a:solidFill>
        <a:ln w="9525" cap="flat" cmpd="sng" algn="ctr">
          <a:solidFill>
            <a:schemeClr val="accent4">
              <a:hueOff val="-3571816"/>
              <a:satOff val="21519"/>
              <a:lumOff val="1725"/>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Assessing</a:t>
          </a:r>
          <a:r>
            <a:rPr lang="en-US" sz="1200" kern="1200" dirty="0" smtClean="0"/>
            <a:t> teacher effectiveness</a:t>
          </a:r>
          <a:endParaRPr lang="en-US" sz="1200" kern="1200" dirty="0"/>
        </a:p>
      </dsp:txBody>
      <dsp:txXfrm>
        <a:off x="1934920" y="5191829"/>
        <a:ext cx="1367123" cy="628485"/>
      </dsp:txXfrm>
    </dsp:sp>
    <dsp:sp modelId="{90EDD193-A8B9-4013-B3B6-89ADAE5BF58B}">
      <dsp:nvSpPr>
        <dsp:cNvPr id="0" name=""/>
        <dsp:cNvSpPr/>
      </dsp:nvSpPr>
      <dsp:spPr>
        <a:xfrm>
          <a:off x="3483959" y="3243262"/>
          <a:ext cx="4895183" cy="2594610"/>
        </a:xfrm>
        <a:prstGeom prst="roundRect">
          <a:avLst>
            <a:gd name="adj" fmla="val 105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464513" numCol="1" spcCol="1270" anchor="t" anchorCtr="0">
          <a:noAutofit/>
        </a:bodyPr>
        <a:lstStyle/>
        <a:p>
          <a:pPr lvl="0" algn="l" defTabSz="1555750">
            <a:lnSpc>
              <a:spcPct val="90000"/>
            </a:lnSpc>
            <a:spcBef>
              <a:spcPct val="0"/>
            </a:spcBef>
            <a:spcAft>
              <a:spcPct val="35000"/>
            </a:spcAft>
          </a:pPr>
          <a:r>
            <a:rPr lang="en-US" sz="3500" kern="1200" dirty="0"/>
            <a:t>Classroom Responsibility</a:t>
          </a:r>
        </a:p>
      </dsp:txBody>
      <dsp:txXfrm>
        <a:off x="3483959" y="3243262"/>
        <a:ext cx="4895183" cy="2594610"/>
      </dsp:txXfrm>
    </dsp:sp>
    <dsp:sp modelId="{1D25E495-C054-455F-8986-CFAD0CF3406A}">
      <dsp:nvSpPr>
        <dsp:cNvPr id="0" name=""/>
        <dsp:cNvSpPr/>
      </dsp:nvSpPr>
      <dsp:spPr>
        <a:xfrm>
          <a:off x="3606338" y="4410837"/>
          <a:ext cx="2291151" cy="1167574"/>
        </a:xfrm>
        <a:prstGeom prst="roundRect">
          <a:avLst>
            <a:gd name="adj" fmla="val 10500"/>
          </a:avLst>
        </a:prstGeom>
        <a:solidFill>
          <a:schemeClr val="lt1">
            <a:alpha val="90000"/>
            <a:hueOff val="0"/>
            <a:satOff val="0"/>
            <a:lumOff val="0"/>
            <a:alphaOff val="0"/>
          </a:schemeClr>
        </a:solidFill>
        <a:ln w="9525" cap="flat" cmpd="sng" algn="ctr">
          <a:solidFill>
            <a:schemeClr val="accent4">
              <a:hueOff val="-4018293"/>
              <a:satOff val="24209"/>
              <a:lumOff val="194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Differentiating</a:t>
          </a:r>
          <a:r>
            <a:rPr lang="en-US" sz="1600" kern="1200" dirty="0" smtClean="0"/>
            <a:t> instruction</a:t>
          </a:r>
          <a:endParaRPr lang="en-US" sz="1600" kern="1200" dirty="0"/>
        </a:p>
      </dsp:txBody>
      <dsp:txXfrm>
        <a:off x="3606338" y="4410837"/>
        <a:ext cx="2291151" cy="1167574"/>
      </dsp:txXfrm>
    </dsp:sp>
    <dsp:sp modelId="{1A0E0DD5-546D-406B-9D4B-3C4BF4225925}">
      <dsp:nvSpPr>
        <dsp:cNvPr id="0" name=""/>
        <dsp:cNvSpPr/>
      </dsp:nvSpPr>
      <dsp:spPr>
        <a:xfrm>
          <a:off x="5962672" y="4410837"/>
          <a:ext cx="2291151" cy="1167574"/>
        </a:xfrm>
        <a:prstGeom prst="roundRect">
          <a:avLst>
            <a:gd name="adj" fmla="val 10500"/>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Monitoring</a:t>
          </a:r>
          <a:r>
            <a:rPr lang="en-US" sz="1600" kern="1200" dirty="0" smtClean="0"/>
            <a:t> achievement</a:t>
          </a:r>
          <a:endParaRPr lang="en-US" sz="1600" kern="1200" dirty="0"/>
        </a:p>
      </dsp:txBody>
      <dsp:txXfrm>
        <a:off x="5962672" y="4410837"/>
        <a:ext cx="2291151" cy="1167574"/>
      </dsp:txXfrm>
    </dsp:sp>
  </dsp:spTree>
</dsp:drawing>
</file>

<file path=ppt/diagrams/drawing3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6C7D949-13E5-4AD0-B192-1FE61E6D7A82}">
      <dsp:nvSpPr>
        <dsp:cNvPr id="0" name=""/>
        <dsp:cNvSpPr/>
      </dsp:nvSpPr>
      <dsp:spPr>
        <a:xfrm>
          <a:off x="1849692" y="706692"/>
          <a:ext cx="4835015" cy="4835015"/>
        </a:xfrm>
        <a:prstGeom prst="blockArc">
          <a:avLst>
            <a:gd name="adj1" fmla="val 12600000"/>
            <a:gd name="adj2" fmla="val 16200000"/>
            <a:gd name="adj3" fmla="val 4526"/>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3195F3D-B542-4F35-92AE-1BE73EF5B8B7}">
      <dsp:nvSpPr>
        <dsp:cNvPr id="0" name=""/>
        <dsp:cNvSpPr/>
      </dsp:nvSpPr>
      <dsp:spPr>
        <a:xfrm>
          <a:off x="1849692" y="706692"/>
          <a:ext cx="4835015" cy="4835015"/>
        </a:xfrm>
        <a:prstGeom prst="blockArc">
          <a:avLst>
            <a:gd name="adj1" fmla="val 9000000"/>
            <a:gd name="adj2" fmla="val 12600000"/>
            <a:gd name="adj3" fmla="val 4526"/>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1B3D409-7F81-4910-956C-01A01C2801E9}">
      <dsp:nvSpPr>
        <dsp:cNvPr id="0" name=""/>
        <dsp:cNvSpPr/>
      </dsp:nvSpPr>
      <dsp:spPr>
        <a:xfrm>
          <a:off x="1849692" y="706692"/>
          <a:ext cx="4835015" cy="4835015"/>
        </a:xfrm>
        <a:prstGeom prst="blockArc">
          <a:avLst>
            <a:gd name="adj1" fmla="val 5400000"/>
            <a:gd name="adj2" fmla="val 9000000"/>
            <a:gd name="adj3" fmla="val 4526"/>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69C3386-BABF-445F-BE47-B9ED03245002}">
      <dsp:nvSpPr>
        <dsp:cNvPr id="0" name=""/>
        <dsp:cNvSpPr/>
      </dsp:nvSpPr>
      <dsp:spPr>
        <a:xfrm>
          <a:off x="1849692" y="706692"/>
          <a:ext cx="4835015" cy="4835015"/>
        </a:xfrm>
        <a:prstGeom prst="blockArc">
          <a:avLst>
            <a:gd name="adj1" fmla="val 1800000"/>
            <a:gd name="adj2" fmla="val 5400000"/>
            <a:gd name="adj3" fmla="val 4526"/>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7B5AB71-48B5-4D5B-BFCE-79690112F9AD}">
      <dsp:nvSpPr>
        <dsp:cNvPr id="0" name=""/>
        <dsp:cNvSpPr/>
      </dsp:nvSpPr>
      <dsp:spPr>
        <a:xfrm>
          <a:off x="1849692" y="706692"/>
          <a:ext cx="4835015" cy="4835015"/>
        </a:xfrm>
        <a:prstGeom prst="blockArc">
          <a:avLst>
            <a:gd name="adj1" fmla="val 19800000"/>
            <a:gd name="adj2" fmla="val 1800000"/>
            <a:gd name="adj3" fmla="val 4526"/>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E029366-9C83-4F59-9AC4-93C7560A5B02}">
      <dsp:nvSpPr>
        <dsp:cNvPr id="0" name=""/>
        <dsp:cNvSpPr/>
      </dsp:nvSpPr>
      <dsp:spPr>
        <a:xfrm>
          <a:off x="1849692" y="706692"/>
          <a:ext cx="4835015" cy="4835015"/>
        </a:xfrm>
        <a:prstGeom prst="blockArc">
          <a:avLst>
            <a:gd name="adj1" fmla="val 16200000"/>
            <a:gd name="adj2" fmla="val 19800000"/>
            <a:gd name="adj3" fmla="val 4526"/>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06EA755-97F4-4E0D-AC8F-4451596694E8}">
      <dsp:nvSpPr>
        <dsp:cNvPr id="0" name=""/>
        <dsp:cNvSpPr/>
      </dsp:nvSpPr>
      <dsp:spPr>
        <a:xfrm>
          <a:off x="3181647" y="2038647"/>
          <a:ext cx="2171104" cy="217110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dirty="0" smtClean="0"/>
            <a:t>Gifted  Services</a:t>
          </a:r>
          <a:endParaRPr lang="en-US" sz="3400" kern="1200" dirty="0"/>
        </a:p>
      </dsp:txBody>
      <dsp:txXfrm>
        <a:off x="3181647" y="2038647"/>
        <a:ext cx="2171104" cy="2171104"/>
      </dsp:txXfrm>
    </dsp:sp>
    <dsp:sp modelId="{DD1BB0BB-5E62-4347-8ED3-5C98B67C67CB}">
      <dsp:nvSpPr>
        <dsp:cNvPr id="0" name=""/>
        <dsp:cNvSpPr/>
      </dsp:nvSpPr>
      <dsp:spPr>
        <a:xfrm>
          <a:off x="3341642" y="1517"/>
          <a:ext cx="1851114" cy="151977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BBPC</a:t>
          </a:r>
          <a:endParaRPr lang="en-US" sz="1800" kern="1200" dirty="0"/>
        </a:p>
      </dsp:txBody>
      <dsp:txXfrm>
        <a:off x="3341642" y="1517"/>
        <a:ext cx="1851114" cy="1519773"/>
      </dsp:txXfrm>
    </dsp:sp>
    <dsp:sp modelId="{3F686E12-07EE-4C03-BFDC-360A405D9509}">
      <dsp:nvSpPr>
        <dsp:cNvPr id="0" name=""/>
        <dsp:cNvSpPr/>
      </dsp:nvSpPr>
      <dsp:spPr>
        <a:xfrm>
          <a:off x="5387884" y="1182915"/>
          <a:ext cx="1851114" cy="1519773"/>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Identification and services</a:t>
          </a:r>
          <a:endParaRPr lang="en-US" sz="1800" kern="1200" dirty="0"/>
        </a:p>
      </dsp:txBody>
      <dsp:txXfrm>
        <a:off x="5387884" y="1182915"/>
        <a:ext cx="1851114" cy="1519773"/>
      </dsp:txXfrm>
    </dsp:sp>
    <dsp:sp modelId="{3158E853-2827-4CB0-BF5B-CBCD958D61F8}">
      <dsp:nvSpPr>
        <dsp:cNvPr id="0" name=""/>
        <dsp:cNvSpPr/>
      </dsp:nvSpPr>
      <dsp:spPr>
        <a:xfrm>
          <a:off x="5387884" y="3545711"/>
          <a:ext cx="1851114" cy="1519773"/>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Curriculum and instruction</a:t>
          </a:r>
          <a:endParaRPr lang="en-US" sz="1800" kern="1200" dirty="0"/>
        </a:p>
      </dsp:txBody>
      <dsp:txXfrm>
        <a:off x="5387884" y="3545711"/>
        <a:ext cx="1851114" cy="1519773"/>
      </dsp:txXfrm>
    </dsp:sp>
    <dsp:sp modelId="{C4DCCF4C-E9A2-4F0C-BE36-A40333C4EB82}">
      <dsp:nvSpPr>
        <dsp:cNvPr id="0" name=""/>
        <dsp:cNvSpPr/>
      </dsp:nvSpPr>
      <dsp:spPr>
        <a:xfrm>
          <a:off x="3341642" y="4727109"/>
          <a:ext cx="1851114" cy="1519773"/>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Guidance and counseling</a:t>
          </a:r>
          <a:endParaRPr lang="en-US" sz="1800" kern="1200" dirty="0"/>
        </a:p>
      </dsp:txBody>
      <dsp:txXfrm>
        <a:off x="3341642" y="4727109"/>
        <a:ext cx="1851114" cy="1519773"/>
      </dsp:txXfrm>
    </dsp:sp>
    <dsp:sp modelId="{6BDB2FD2-3D7F-4737-87CA-3227E679816D}">
      <dsp:nvSpPr>
        <dsp:cNvPr id="0" name=""/>
        <dsp:cNvSpPr/>
      </dsp:nvSpPr>
      <dsp:spPr>
        <a:xfrm>
          <a:off x="1295401" y="3545711"/>
          <a:ext cx="1851114" cy="1519773"/>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Professional development</a:t>
          </a:r>
          <a:endParaRPr lang="en-US" sz="1800" kern="1200" dirty="0"/>
        </a:p>
      </dsp:txBody>
      <dsp:txXfrm>
        <a:off x="1295401" y="3545711"/>
        <a:ext cx="1851114" cy="1519773"/>
      </dsp:txXfrm>
    </dsp:sp>
    <dsp:sp modelId="{54B3DEF5-516F-40B0-B5BC-5393235E85CC}">
      <dsp:nvSpPr>
        <dsp:cNvPr id="0" name=""/>
        <dsp:cNvSpPr/>
      </dsp:nvSpPr>
      <dsp:spPr>
        <a:xfrm>
          <a:off x="1295401" y="1182915"/>
          <a:ext cx="1851114" cy="151977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Program evaluation</a:t>
          </a:r>
          <a:endParaRPr lang="en-US" sz="1800" kern="1200" dirty="0"/>
        </a:p>
      </dsp:txBody>
      <dsp:txXfrm>
        <a:off x="1295401" y="1182915"/>
        <a:ext cx="1851114" cy="151977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EC4938-D7F5-46F3-B0B4-2AE8751D826C}">
      <dsp:nvSpPr>
        <dsp:cNvPr id="0" name=""/>
        <dsp:cNvSpPr/>
      </dsp:nvSpPr>
      <dsp:spPr>
        <a:xfrm rot="16200000">
          <a:off x="2740" y="353"/>
          <a:ext cx="1978948" cy="1980492"/>
        </a:xfrm>
        <a:prstGeom prst="downArrow">
          <a:avLst>
            <a:gd name="adj1" fmla="val 50000"/>
            <a:gd name="adj2" fmla="val 35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Guilty</a:t>
          </a:r>
          <a:endParaRPr lang="en-US" sz="2300" kern="1200" dirty="0"/>
        </a:p>
      </dsp:txBody>
      <dsp:txXfrm rot="16200000">
        <a:off x="2740" y="353"/>
        <a:ext cx="1978948" cy="1980492"/>
      </dsp:txXfrm>
    </dsp:sp>
    <dsp:sp modelId="{89ABFC92-6B86-4B27-8A3E-A90484F4CFD5}">
      <dsp:nvSpPr>
        <dsp:cNvPr id="0" name=""/>
        <dsp:cNvSpPr/>
      </dsp:nvSpPr>
      <dsp:spPr>
        <a:xfrm rot="5400000">
          <a:off x="6781310" y="1125"/>
          <a:ext cx="1978948" cy="1978948"/>
        </a:xfrm>
        <a:prstGeom prst="downArrow">
          <a:avLst>
            <a:gd name="adj1" fmla="val 50000"/>
            <a:gd name="adj2" fmla="val 35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Not </a:t>
          </a:r>
          <a:r>
            <a:rPr lang="en-US" sz="2300" kern="1200" dirty="0" err="1" smtClean="0"/>
            <a:t>Guility</a:t>
          </a:r>
          <a:endParaRPr lang="en-US" sz="2300" kern="1200" dirty="0"/>
        </a:p>
      </dsp:txBody>
      <dsp:txXfrm rot="5400000">
        <a:off x="6781310" y="1125"/>
        <a:ext cx="1978948" cy="197894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EC4938-D7F5-46F3-B0B4-2AE8751D826C}">
      <dsp:nvSpPr>
        <dsp:cNvPr id="0" name=""/>
        <dsp:cNvSpPr/>
      </dsp:nvSpPr>
      <dsp:spPr>
        <a:xfrm rot="16200000">
          <a:off x="2740" y="353"/>
          <a:ext cx="1978948" cy="1980492"/>
        </a:xfrm>
        <a:prstGeom prst="downArrow">
          <a:avLst>
            <a:gd name="adj1" fmla="val 50000"/>
            <a:gd name="adj2" fmla="val 35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Guilty</a:t>
          </a:r>
          <a:endParaRPr lang="en-US" sz="2300" kern="1200" dirty="0"/>
        </a:p>
      </dsp:txBody>
      <dsp:txXfrm rot="16200000">
        <a:off x="2740" y="353"/>
        <a:ext cx="1978948" cy="1980492"/>
      </dsp:txXfrm>
    </dsp:sp>
    <dsp:sp modelId="{89ABFC92-6B86-4B27-8A3E-A90484F4CFD5}">
      <dsp:nvSpPr>
        <dsp:cNvPr id="0" name=""/>
        <dsp:cNvSpPr/>
      </dsp:nvSpPr>
      <dsp:spPr>
        <a:xfrm rot="5400000">
          <a:off x="6781310" y="1125"/>
          <a:ext cx="1978948" cy="1978948"/>
        </a:xfrm>
        <a:prstGeom prst="downArrow">
          <a:avLst>
            <a:gd name="adj1" fmla="val 50000"/>
            <a:gd name="adj2" fmla="val 35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Not </a:t>
          </a:r>
          <a:r>
            <a:rPr lang="en-US" sz="2300" kern="1200" dirty="0" err="1" smtClean="0"/>
            <a:t>Guility</a:t>
          </a:r>
          <a:endParaRPr lang="en-US" sz="2300" kern="1200" dirty="0"/>
        </a:p>
      </dsp:txBody>
      <dsp:txXfrm rot="5400000">
        <a:off x="6781310" y="1125"/>
        <a:ext cx="1978948" cy="1978948"/>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EC4938-D7F5-46F3-B0B4-2AE8751D826C}">
      <dsp:nvSpPr>
        <dsp:cNvPr id="0" name=""/>
        <dsp:cNvSpPr/>
      </dsp:nvSpPr>
      <dsp:spPr>
        <a:xfrm rot="16200000">
          <a:off x="2740" y="353"/>
          <a:ext cx="1978948" cy="1980492"/>
        </a:xfrm>
        <a:prstGeom prst="downArrow">
          <a:avLst>
            <a:gd name="adj1" fmla="val 50000"/>
            <a:gd name="adj2" fmla="val 35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Guilty</a:t>
          </a:r>
          <a:endParaRPr lang="en-US" sz="2300" kern="1200" dirty="0"/>
        </a:p>
      </dsp:txBody>
      <dsp:txXfrm rot="16200000">
        <a:off x="2740" y="353"/>
        <a:ext cx="1978948" cy="1980492"/>
      </dsp:txXfrm>
    </dsp:sp>
    <dsp:sp modelId="{89ABFC92-6B86-4B27-8A3E-A90484F4CFD5}">
      <dsp:nvSpPr>
        <dsp:cNvPr id="0" name=""/>
        <dsp:cNvSpPr/>
      </dsp:nvSpPr>
      <dsp:spPr>
        <a:xfrm rot="5400000">
          <a:off x="6781310" y="1125"/>
          <a:ext cx="1978948" cy="1978948"/>
        </a:xfrm>
        <a:prstGeom prst="downArrow">
          <a:avLst>
            <a:gd name="adj1" fmla="val 50000"/>
            <a:gd name="adj2" fmla="val 35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Not </a:t>
          </a:r>
          <a:r>
            <a:rPr lang="en-US" sz="2300" kern="1200" dirty="0" err="1" smtClean="0"/>
            <a:t>Guility</a:t>
          </a:r>
          <a:endParaRPr lang="en-US" sz="2300" kern="1200" dirty="0"/>
        </a:p>
      </dsp:txBody>
      <dsp:txXfrm rot="5400000">
        <a:off x="6781310" y="1125"/>
        <a:ext cx="1978948" cy="1978948"/>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EC4938-D7F5-46F3-B0B4-2AE8751D826C}">
      <dsp:nvSpPr>
        <dsp:cNvPr id="0" name=""/>
        <dsp:cNvSpPr/>
      </dsp:nvSpPr>
      <dsp:spPr>
        <a:xfrm rot="16200000">
          <a:off x="2740" y="353"/>
          <a:ext cx="1978948" cy="1980492"/>
        </a:xfrm>
        <a:prstGeom prst="downArrow">
          <a:avLst>
            <a:gd name="adj1" fmla="val 50000"/>
            <a:gd name="adj2" fmla="val 35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Guilty</a:t>
          </a:r>
          <a:endParaRPr lang="en-US" sz="2300" kern="1200" dirty="0"/>
        </a:p>
      </dsp:txBody>
      <dsp:txXfrm rot="16200000">
        <a:off x="2740" y="353"/>
        <a:ext cx="1978948" cy="1980492"/>
      </dsp:txXfrm>
    </dsp:sp>
    <dsp:sp modelId="{89ABFC92-6B86-4B27-8A3E-A90484F4CFD5}">
      <dsp:nvSpPr>
        <dsp:cNvPr id="0" name=""/>
        <dsp:cNvSpPr/>
      </dsp:nvSpPr>
      <dsp:spPr>
        <a:xfrm rot="5400000">
          <a:off x="6781310" y="1125"/>
          <a:ext cx="1978948" cy="1978948"/>
        </a:xfrm>
        <a:prstGeom prst="downArrow">
          <a:avLst>
            <a:gd name="adj1" fmla="val 50000"/>
            <a:gd name="adj2" fmla="val 35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Not </a:t>
          </a:r>
          <a:r>
            <a:rPr lang="en-US" sz="2300" kern="1200" dirty="0" err="1" smtClean="0"/>
            <a:t>Guility</a:t>
          </a:r>
          <a:endParaRPr lang="en-US" sz="2300" kern="1200" dirty="0"/>
        </a:p>
      </dsp:txBody>
      <dsp:txXfrm rot="5400000">
        <a:off x="6781310" y="1125"/>
        <a:ext cx="1978948" cy="1978948"/>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EC4938-D7F5-46F3-B0B4-2AE8751D826C}">
      <dsp:nvSpPr>
        <dsp:cNvPr id="0" name=""/>
        <dsp:cNvSpPr/>
      </dsp:nvSpPr>
      <dsp:spPr>
        <a:xfrm rot="16200000">
          <a:off x="4220" y="1040"/>
          <a:ext cx="1673014" cy="1674319"/>
        </a:xfrm>
        <a:prstGeom prst="downArrow">
          <a:avLst>
            <a:gd name="adj1" fmla="val 50000"/>
            <a:gd name="adj2" fmla="val 35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Guilty</a:t>
          </a:r>
          <a:endParaRPr lang="en-US" sz="1900" kern="1200" dirty="0"/>
        </a:p>
      </dsp:txBody>
      <dsp:txXfrm rot="16200000">
        <a:off x="4220" y="1040"/>
        <a:ext cx="1673014" cy="1674319"/>
      </dsp:txXfrm>
    </dsp:sp>
    <dsp:sp modelId="{89ABFC92-6B86-4B27-8A3E-A90484F4CFD5}">
      <dsp:nvSpPr>
        <dsp:cNvPr id="0" name=""/>
        <dsp:cNvSpPr/>
      </dsp:nvSpPr>
      <dsp:spPr>
        <a:xfrm rot="5400000">
          <a:off x="7085765" y="1692"/>
          <a:ext cx="1673014" cy="1673014"/>
        </a:xfrm>
        <a:prstGeom prst="downArrow">
          <a:avLst>
            <a:gd name="adj1" fmla="val 50000"/>
            <a:gd name="adj2" fmla="val 35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Not </a:t>
          </a:r>
          <a:r>
            <a:rPr lang="en-US" sz="1900" kern="1200" dirty="0" err="1" smtClean="0"/>
            <a:t>Guility</a:t>
          </a:r>
          <a:endParaRPr lang="en-US" sz="1900" kern="1200" dirty="0"/>
        </a:p>
      </dsp:txBody>
      <dsp:txXfrm rot="5400000">
        <a:off x="7085765" y="1692"/>
        <a:ext cx="1673014" cy="1673014"/>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EC4938-D7F5-46F3-B0B4-2AE8751D826C}">
      <dsp:nvSpPr>
        <dsp:cNvPr id="0" name=""/>
        <dsp:cNvSpPr/>
      </dsp:nvSpPr>
      <dsp:spPr>
        <a:xfrm rot="16200000">
          <a:off x="1502" y="217"/>
          <a:ext cx="1446237" cy="1447365"/>
        </a:xfrm>
        <a:prstGeom prst="downArrow">
          <a:avLst>
            <a:gd name="adj1" fmla="val 50000"/>
            <a:gd name="adj2" fmla="val 35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Guilty</a:t>
          </a:r>
          <a:endParaRPr lang="en-US" sz="1700" kern="1200" dirty="0"/>
        </a:p>
      </dsp:txBody>
      <dsp:txXfrm rot="16200000">
        <a:off x="1502" y="217"/>
        <a:ext cx="1446237" cy="1447365"/>
      </dsp:txXfrm>
    </dsp:sp>
    <dsp:sp modelId="{89ABFC92-6B86-4B27-8A3E-A90484F4CFD5}">
      <dsp:nvSpPr>
        <dsp:cNvPr id="0" name=""/>
        <dsp:cNvSpPr/>
      </dsp:nvSpPr>
      <dsp:spPr>
        <a:xfrm rot="5400000">
          <a:off x="7315260" y="781"/>
          <a:ext cx="1446237" cy="1446237"/>
        </a:xfrm>
        <a:prstGeom prst="downArrow">
          <a:avLst>
            <a:gd name="adj1" fmla="val 50000"/>
            <a:gd name="adj2" fmla="val 35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Not </a:t>
          </a:r>
          <a:r>
            <a:rPr lang="en-US" sz="1700" kern="1200" dirty="0" err="1" smtClean="0"/>
            <a:t>Guility</a:t>
          </a:r>
          <a:endParaRPr lang="en-US" sz="1700" kern="1200" dirty="0"/>
        </a:p>
      </dsp:txBody>
      <dsp:txXfrm rot="5400000">
        <a:off x="7315260" y="781"/>
        <a:ext cx="1446237" cy="144623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4.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1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0.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3.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3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drawing1.xml><?xml version="1.0" encoding="utf-8"?>
<c:userShapes xmlns:c="http://schemas.openxmlformats.org/drawingml/2006/chart">
  <cdr:relSizeAnchor xmlns:cdr="http://schemas.openxmlformats.org/drawingml/2006/chartDrawing">
    <cdr:from>
      <cdr:x>0.48333</cdr:x>
      <cdr:y>0.24051</cdr:y>
    </cdr:from>
    <cdr:to>
      <cdr:x>0.78333</cdr:x>
      <cdr:y>0.26582</cdr:y>
    </cdr:to>
    <cdr:sp macro="" textlink="">
      <cdr:nvSpPr>
        <cdr:cNvPr id="3" name="Straight Connector 2"/>
        <cdr:cNvSpPr/>
      </cdr:nvSpPr>
      <cdr:spPr>
        <a:xfrm xmlns:a="http://schemas.openxmlformats.org/drawingml/2006/main" flipV="1">
          <a:off x="2209800" y="1447800"/>
          <a:ext cx="1371600" cy="1524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0.81701</cdr:x>
      <cdr:y>0.88147</cdr:y>
    </cdr:from>
    <cdr:to>
      <cdr:x>0.97064</cdr:x>
      <cdr:y>0.97659</cdr:y>
    </cdr:to>
    <cdr:sp macro="" textlink="">
      <cdr:nvSpPr>
        <cdr:cNvPr id="3" name="TextBox 2"/>
        <cdr:cNvSpPr txBox="1"/>
      </cdr:nvSpPr>
      <cdr:spPr>
        <a:xfrm xmlns:a="http://schemas.openxmlformats.org/drawingml/2006/main">
          <a:off x="7387771" y="6052457"/>
          <a:ext cx="1389108" cy="6531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0.80415</cdr:x>
      <cdr:y>0.77689</cdr:y>
    </cdr:from>
    <cdr:to>
      <cdr:x>0.95133</cdr:x>
      <cdr:y>0.8732</cdr:y>
    </cdr:to>
    <cdr:sp macro="" textlink="">
      <cdr:nvSpPr>
        <cdr:cNvPr id="4" name="TextBox 3"/>
        <cdr:cNvSpPr txBox="1"/>
      </cdr:nvSpPr>
      <cdr:spPr>
        <a:xfrm xmlns:a="http://schemas.openxmlformats.org/drawingml/2006/main">
          <a:off x="6245431" y="4917374"/>
          <a:ext cx="114300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0.80415</cdr:x>
      <cdr:y>0.80097</cdr:y>
    </cdr:from>
    <cdr:to>
      <cdr:x>0.97095</cdr:x>
      <cdr:y>0.98155</cdr:y>
    </cdr:to>
    <cdr:sp macro="" textlink="">
      <cdr:nvSpPr>
        <cdr:cNvPr id="6" name="TextBox 5"/>
        <cdr:cNvSpPr txBox="1"/>
      </cdr:nvSpPr>
      <cdr:spPr>
        <a:xfrm xmlns:a="http://schemas.openxmlformats.org/drawingml/2006/main">
          <a:off x="6245399" y="5069778"/>
          <a:ext cx="1295431" cy="11429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solidFill>
                <a:schemeClr val="tx1"/>
              </a:solidFill>
            </a:rPr>
            <a:t>(*Reis, Westberg, </a:t>
          </a:r>
          <a:r>
            <a:rPr lang="en-US" sz="1100" dirty="0" err="1" smtClean="0">
              <a:solidFill>
                <a:schemeClr val="tx1"/>
              </a:solidFill>
            </a:rPr>
            <a:t>Kulikowich</a:t>
          </a:r>
          <a:r>
            <a:rPr lang="en-US" sz="1100" dirty="0" smtClean="0">
              <a:solidFill>
                <a:schemeClr val="tx1"/>
              </a:solidFill>
            </a:rPr>
            <a:t>, &amp; Purcell, 1998)</a:t>
          </a:r>
          <a:endParaRPr lang="en-US" sz="1100"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29B22139-97D2-4208-BC13-D5085CDA948F}" type="datetimeFigureOut">
              <a:rPr lang="en-US" smtClean="0"/>
              <a:pPr/>
              <a:t>1/27/2014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93AEFDE2-C1F3-4C2A-95AA-87498C94526A}"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855B27D1-414F-8D4A-B1EE-18B97EF06D71}" type="datetimeFigureOut">
              <a:rPr lang="en-US" smtClean="0"/>
              <a:pPr/>
              <a:t>1/27/2014</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18452A0A-07D6-014E-A776-3BCA370A0951}"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Handout</a:t>
            </a:r>
          </a:p>
        </p:txBody>
      </p:sp>
      <p:sp>
        <p:nvSpPr>
          <p:cNvPr id="4" name="Slide Number Placeholder 3"/>
          <p:cNvSpPr>
            <a:spLocks noGrp="1"/>
          </p:cNvSpPr>
          <p:nvPr>
            <p:ph type="sldNum" sz="quarter" idx="10"/>
          </p:nvPr>
        </p:nvSpPr>
        <p:spPr/>
        <p:txBody>
          <a:bodyPr/>
          <a:lstStyle/>
          <a:p>
            <a:fld id="{18452A0A-07D6-014E-A776-3BCA370A0951}"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452A0A-07D6-014E-A776-3BCA370A0951}"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8BD88A-767A-42D7-8A5A-DBCC6EF5D1D9}" type="slidenum">
              <a:rPr lang="en-US"/>
              <a:pPr/>
              <a:t>31</a:t>
            </a:fld>
            <a:endParaRPr lang="en-US"/>
          </a:p>
        </p:txBody>
      </p:sp>
      <p:sp>
        <p:nvSpPr>
          <p:cNvPr id="7170" name="Rectangle 2"/>
          <p:cNvSpPr>
            <a:spLocks noGrp="1" noRot="1" noChangeAspect="1" noChangeArrowheads="1" noTextEdit="1"/>
          </p:cNvSpPr>
          <p:nvPr>
            <p:ph type="sldImg"/>
          </p:nvPr>
        </p:nvSpPr>
        <p:spPr>
          <a:xfrm>
            <a:off x="1184275" y="700088"/>
            <a:ext cx="4641850" cy="3482975"/>
          </a:xfrm>
          <a:ln/>
        </p:spPr>
      </p:sp>
      <p:sp>
        <p:nvSpPr>
          <p:cNvPr id="7171" name="Rectangle 3"/>
          <p:cNvSpPr>
            <a:spLocks noGrp="1" noChangeArrowheads="1"/>
          </p:cNvSpPr>
          <p:nvPr>
            <p:ph type="body" idx="1"/>
          </p:nvPr>
        </p:nvSpPr>
        <p:spPr>
          <a:xfrm>
            <a:off x="934720" y="4415790"/>
            <a:ext cx="5140960" cy="4183380"/>
          </a:xfrm>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pPr>
              <a:spcBef>
                <a:spcPct val="0"/>
              </a:spcBef>
            </a:pPr>
            <a:endParaRPr lang="en-US" smtClean="0"/>
          </a:p>
        </p:txBody>
      </p:sp>
      <p:sp>
        <p:nvSpPr>
          <p:cNvPr id="21508" name="Slide Number Placeholder 3"/>
          <p:cNvSpPr>
            <a:spLocks noGrp="1"/>
          </p:cNvSpPr>
          <p:nvPr>
            <p:ph type="sldNum" sz="quarter" idx="5"/>
          </p:nvPr>
        </p:nvSpPr>
        <p:spPr bwMode="auto">
          <a:noFill/>
          <a:ln>
            <a:miter lim="800000"/>
            <a:headEnd/>
            <a:tailEnd/>
          </a:ln>
        </p:spPr>
        <p:txBody>
          <a:bodyPr/>
          <a:lstStyle/>
          <a:p>
            <a:fld id="{FEBBC24D-130B-448B-987C-F52E4D22B19A}" type="slidenum">
              <a:rPr lang="en-US"/>
              <a:pPr/>
              <a:t>38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46545CFC-F7C5-8E4F-8B4B-47BE69A44C24}" type="datetime1">
              <a:rPr lang="en-US" smtClean="0"/>
              <a:pPr/>
              <a:t>1/27/2014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1A87816-B985-47F1-8170-A49D422C257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8E28D82-FEEB-8848-BB5E-4146537C2737}" type="datetime1">
              <a:rPr lang="en-US" smtClean="0"/>
              <a:pPr/>
              <a:t>1/27/2014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1A87816-B985-47F1-8170-A49D422C257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D24F0F9-8350-5747-9E41-6AEAA75A660B}" type="datetime1">
              <a:rPr lang="en-US" smtClean="0"/>
              <a:pPr/>
              <a:t>1/27/2014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1A87816-B985-47F1-8170-A49D422C257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5613" y="1598613"/>
            <a:ext cx="8226425" cy="4497387"/>
          </a:xfrm>
        </p:spPr>
        <p:txBody>
          <a:bodyPr/>
          <a:lstStyle/>
          <a:p>
            <a:endParaRPr lang="en-US"/>
          </a:p>
        </p:txBody>
      </p:sp>
      <p:sp>
        <p:nvSpPr>
          <p:cNvPr id="4" name="Date Placeholder 3"/>
          <p:cNvSpPr>
            <a:spLocks noGrp="1"/>
          </p:cNvSpPr>
          <p:nvPr>
            <p:ph type="dt" sz="half" idx="10"/>
          </p:nvPr>
        </p:nvSpPr>
        <p:spPr>
          <a:xfrm>
            <a:off x="455613" y="6242050"/>
            <a:ext cx="2130425" cy="474663"/>
          </a:xfrm>
        </p:spPr>
        <p:txBody>
          <a:bodyPr/>
          <a:lstStyle>
            <a:lvl1pPr>
              <a:defRPr/>
            </a:lvl1pPr>
          </a:lstStyle>
          <a:p>
            <a:fld id="{D4F4F2DB-7EFC-6F46-828F-D24B406EC94F}" type="datetime1">
              <a:rPr lang="en-US" smtClean="0"/>
              <a:pPr/>
              <a:t>1/27/2014</a:t>
            </a:fld>
            <a:endParaRPr lang="en-US"/>
          </a:p>
        </p:txBody>
      </p:sp>
      <p:sp>
        <p:nvSpPr>
          <p:cNvPr id="5" name="Footer Placeholder 4"/>
          <p:cNvSpPr>
            <a:spLocks noGrp="1"/>
          </p:cNvSpPr>
          <p:nvPr>
            <p:ph type="ftr" sz="quarter" idx="11"/>
          </p:nvPr>
        </p:nvSpPr>
        <p:spPr>
          <a:xfrm>
            <a:off x="3124200" y="6242050"/>
            <a:ext cx="2895600" cy="474663"/>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2050"/>
            <a:ext cx="2130425" cy="474663"/>
          </a:xfrm>
        </p:spPr>
        <p:txBody>
          <a:bodyPr/>
          <a:lstStyle>
            <a:lvl1pPr>
              <a:defRPr/>
            </a:lvl1pPr>
          </a:lstStyle>
          <a:p>
            <a:fld id="{13F0790E-7E48-4AD8-A558-7997CEB3E9D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598613"/>
            <a:ext cx="4037012"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5025" y="1598613"/>
            <a:ext cx="4037013"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5613" y="6242050"/>
            <a:ext cx="2130425" cy="474663"/>
          </a:xfrm>
        </p:spPr>
        <p:txBody>
          <a:bodyPr/>
          <a:lstStyle>
            <a:lvl1pPr>
              <a:defRPr/>
            </a:lvl1pPr>
          </a:lstStyle>
          <a:p>
            <a:fld id="{643E0864-B261-B24D-BF12-47572AFB8775}" type="datetime1">
              <a:rPr lang="en-US" smtClean="0"/>
              <a:pPr/>
              <a:t>1/27/2014</a:t>
            </a:fld>
            <a:endParaRPr lang="en-US"/>
          </a:p>
        </p:txBody>
      </p:sp>
      <p:sp>
        <p:nvSpPr>
          <p:cNvPr id="6" name="Footer Placeholder 5"/>
          <p:cNvSpPr>
            <a:spLocks noGrp="1"/>
          </p:cNvSpPr>
          <p:nvPr>
            <p:ph type="ftr" sz="quarter" idx="11"/>
          </p:nvPr>
        </p:nvSpPr>
        <p:spPr>
          <a:xfrm>
            <a:off x="3124200" y="6242050"/>
            <a:ext cx="2895600" cy="474663"/>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2050"/>
            <a:ext cx="2130425" cy="474663"/>
          </a:xfrm>
        </p:spPr>
        <p:txBody>
          <a:bodyPr/>
          <a:lstStyle>
            <a:lvl1pPr>
              <a:defRPr/>
            </a:lvl1pPr>
          </a:lstStyle>
          <a:p>
            <a:fld id="{C714342E-40FC-4FBD-AEFE-6BF064E27A2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84F19FB-39A9-3247-888A-FEA160CEDA2C}" type="datetime1">
              <a:rPr lang="en-US" smtClean="0"/>
              <a:pPr/>
              <a:t>1/27/2014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1A87816-B985-47F1-8170-A49D422C257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41DAAEF-CEBC-0648-B886-1348E4A6E371}" type="datetime1">
              <a:rPr lang="en-US" smtClean="0"/>
              <a:pPr/>
              <a:t>1/27/2014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1A87816-B985-47F1-8170-A49D422C257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D0ACFA21-EBFD-1E4C-9D8D-C3A976BF9CB9}" type="datetime1">
              <a:rPr lang="en-US" smtClean="0"/>
              <a:pPr/>
              <a:t>1/27/2014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1A87816-B985-47F1-8170-A49D422C257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B236BA05-766D-024E-95A0-8B10EE483E89}" type="datetime1">
              <a:rPr lang="en-US" smtClean="0"/>
              <a:pPr/>
              <a:t>1/27/2014</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A1A87816-B985-47F1-8170-A49D422C257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F7077C52-584C-0141-8846-C69070C957DE}" type="datetime1">
              <a:rPr lang="en-US" smtClean="0"/>
              <a:pPr/>
              <a:t>1/27/2014</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A1A87816-B985-47F1-8170-A49D422C257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6C5F4D7-F6BD-4945-8A7E-2EF99F060982}" type="datetime1">
              <a:rPr lang="en-US" smtClean="0"/>
              <a:pPr/>
              <a:t>1/27/2014</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A1A87816-B985-47F1-8170-A49D422C257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9A7EB21-7E49-AB41-B70F-DD9490B6FF89}" type="datetime1">
              <a:rPr lang="en-US" smtClean="0"/>
              <a:pPr/>
              <a:t>1/27/2014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1A87816-B985-47F1-8170-A49D422C257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B1832AC-9391-6743-9711-2A745FBAF933}" type="datetime1">
              <a:rPr lang="en-US" smtClean="0"/>
              <a:pPr/>
              <a:t>1/27/2014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1A87816-B985-47F1-8170-A49D422C257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1D8D00-3B59-374D-9D3A-6EECF153B8D8}" type="datetime1">
              <a:rPr lang="en-US" smtClean="0"/>
              <a:pPr/>
              <a:t>1/27/2014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fld id="{A1A87816-B985-47F1-8170-A49D422C257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112" charset="0"/>
        </a:defRPr>
      </a:lvl2pPr>
      <a:lvl3pPr algn="ctr" rtl="0" eaLnBrk="1" fontAlgn="base" hangingPunct="1">
        <a:spcBef>
          <a:spcPct val="0"/>
        </a:spcBef>
        <a:spcAft>
          <a:spcPct val="0"/>
        </a:spcAft>
        <a:defRPr sz="4400">
          <a:solidFill>
            <a:schemeClr val="tx1"/>
          </a:solidFill>
          <a:latin typeface="Calibri" pitchFamily="-112" charset="0"/>
        </a:defRPr>
      </a:lvl3pPr>
      <a:lvl4pPr algn="ctr" rtl="0" eaLnBrk="1" fontAlgn="base" hangingPunct="1">
        <a:spcBef>
          <a:spcPct val="0"/>
        </a:spcBef>
        <a:spcAft>
          <a:spcPct val="0"/>
        </a:spcAft>
        <a:defRPr sz="4400">
          <a:solidFill>
            <a:schemeClr val="tx1"/>
          </a:solidFill>
          <a:latin typeface="Calibri" pitchFamily="-112" charset="0"/>
        </a:defRPr>
      </a:lvl4pPr>
      <a:lvl5pPr algn="ctr" rtl="0" eaLnBrk="1" fontAlgn="base" hangingPunct="1">
        <a:spcBef>
          <a:spcPct val="0"/>
        </a:spcBef>
        <a:spcAft>
          <a:spcPct val="0"/>
        </a:spcAft>
        <a:defRPr sz="4400">
          <a:solidFill>
            <a:schemeClr val="tx1"/>
          </a:solidFill>
          <a:latin typeface="Calibri" pitchFamily="-112" charset="0"/>
        </a:defRPr>
      </a:lvl5pPr>
      <a:lvl6pPr marL="457200" algn="ctr" rtl="0" eaLnBrk="1" fontAlgn="base" hangingPunct="1">
        <a:spcBef>
          <a:spcPct val="0"/>
        </a:spcBef>
        <a:spcAft>
          <a:spcPct val="0"/>
        </a:spcAft>
        <a:defRPr sz="4400">
          <a:solidFill>
            <a:schemeClr val="tx1"/>
          </a:solidFill>
          <a:latin typeface="Calibri" pitchFamily="-112" charset="0"/>
        </a:defRPr>
      </a:lvl6pPr>
      <a:lvl7pPr marL="914400" algn="ctr" rtl="0" eaLnBrk="1" fontAlgn="base" hangingPunct="1">
        <a:spcBef>
          <a:spcPct val="0"/>
        </a:spcBef>
        <a:spcAft>
          <a:spcPct val="0"/>
        </a:spcAft>
        <a:defRPr sz="4400">
          <a:solidFill>
            <a:schemeClr val="tx1"/>
          </a:solidFill>
          <a:latin typeface="Calibri" pitchFamily="-112" charset="0"/>
        </a:defRPr>
      </a:lvl7pPr>
      <a:lvl8pPr marL="1371600" algn="ctr" rtl="0" eaLnBrk="1" fontAlgn="base" hangingPunct="1">
        <a:spcBef>
          <a:spcPct val="0"/>
        </a:spcBef>
        <a:spcAft>
          <a:spcPct val="0"/>
        </a:spcAft>
        <a:defRPr sz="4400">
          <a:solidFill>
            <a:schemeClr val="tx1"/>
          </a:solidFill>
          <a:latin typeface="Calibri" pitchFamily="-112" charset="0"/>
        </a:defRPr>
      </a:lvl8pPr>
      <a:lvl9pPr marL="1828800" algn="ctr" rtl="0" eaLnBrk="1" fontAlgn="base" hangingPunct="1">
        <a:spcBef>
          <a:spcPct val="0"/>
        </a:spcBef>
        <a:spcAft>
          <a:spcPct val="0"/>
        </a:spcAft>
        <a:defRPr sz="4400">
          <a:solidFill>
            <a:schemeClr val="tx1"/>
          </a:solidFill>
          <a:latin typeface="Calibri" pitchFamily="-112"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ncleg.net/enactedlegislation/statutes/html/bychapter/chapter_115c.html" TargetMode="Externa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3.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6.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22.xml"/><Relationship Id="rId3" Type="http://schemas.openxmlformats.org/officeDocument/2006/relationships/diagramLayout" Target="../diagrams/layout21.xml"/><Relationship Id="rId7" Type="http://schemas.openxmlformats.org/officeDocument/2006/relationships/diagramData" Target="../diagrams/data22.xml"/><Relationship Id="rId2" Type="http://schemas.openxmlformats.org/officeDocument/2006/relationships/diagramData" Target="../diagrams/data21.xml"/><Relationship Id="rId1" Type="http://schemas.openxmlformats.org/officeDocument/2006/relationships/slideLayout" Target="../slideLayouts/slideLayout7.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30.xml"/><Relationship Id="rId3" Type="http://schemas.openxmlformats.org/officeDocument/2006/relationships/diagramLayout" Target="../diagrams/layout29.xml"/><Relationship Id="rId7" Type="http://schemas.openxmlformats.org/officeDocument/2006/relationships/diagramData" Target="../diagrams/data30.xml"/><Relationship Id="rId2" Type="http://schemas.openxmlformats.org/officeDocument/2006/relationships/diagramData" Target="../diagrams/data29.xml"/><Relationship Id="rId1" Type="http://schemas.openxmlformats.org/officeDocument/2006/relationships/slideLayout" Target="../slideLayouts/slideLayout7.xml"/><Relationship Id="rId6" Type="http://schemas.microsoft.com/office/2007/relationships/diagramDrawing" Target="../diagrams/drawing29.xml"/><Relationship Id="rId11" Type="http://schemas.microsoft.com/office/2007/relationships/diagramDrawing" Target="../diagrams/drawing30.xml"/><Relationship Id="rId5" Type="http://schemas.openxmlformats.org/officeDocument/2006/relationships/diagramColors" Target="../diagrams/colors29.xml"/><Relationship Id="rId10" Type="http://schemas.openxmlformats.org/officeDocument/2006/relationships/diagramColors" Target="../diagrams/colors30.xml"/><Relationship Id="rId4" Type="http://schemas.openxmlformats.org/officeDocument/2006/relationships/diagramQuickStyle" Target="../diagrams/quickStyle29.xml"/><Relationship Id="rId9" Type="http://schemas.openxmlformats.org/officeDocument/2006/relationships/diagramQuickStyle" Target="../diagrams/quickStyle30.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7.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6.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47.xml.rels><?xml version="1.0" encoding="UTF-8" standalone="yes"?>
<Relationships xmlns="http://schemas.openxmlformats.org/package/2006/relationships"><Relationship Id="rId2" Type="http://schemas.openxmlformats.org/officeDocument/2006/relationships/hyperlink" Target="http://onslowaig.weebly.com/session-1-overview-of-gifted-education.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a:t>
            </a:r>
            <a:endParaRPr lang="en-US" dirty="0"/>
          </a:p>
        </p:txBody>
      </p:sp>
      <p:sp>
        <p:nvSpPr>
          <p:cNvPr id="3" name="Subtitle 2"/>
          <p:cNvSpPr>
            <a:spLocks noGrp="1"/>
          </p:cNvSpPr>
          <p:nvPr>
            <p:ph type="subTitle" idx="1"/>
          </p:nvPr>
        </p:nvSpPr>
        <p:spPr>
          <a:xfrm>
            <a:off x="457200" y="3886200"/>
            <a:ext cx="8001000" cy="1752600"/>
          </a:xfrm>
        </p:spPr>
        <p:txBody>
          <a:bodyPr/>
          <a:lstStyle/>
          <a:p>
            <a:r>
              <a:rPr lang="en-US" dirty="0" smtClean="0"/>
              <a:t>Introduction to Gifted </a:t>
            </a:r>
          </a:p>
          <a:p>
            <a:r>
              <a:rPr lang="en-US" dirty="0" smtClean="0"/>
              <a:t>Local Certificate Professional Development</a:t>
            </a:r>
          </a:p>
          <a:p>
            <a:r>
              <a:rPr lang="en-US" dirty="0" smtClean="0"/>
              <a:t>Course 1 of 3</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Have you ever…</a:t>
            </a:r>
            <a:endParaRPr lang="en-US" dirty="0"/>
          </a:p>
        </p:txBody>
      </p:sp>
      <p:sp>
        <p:nvSpPr>
          <p:cNvPr id="7" name="Content Placeholder 6"/>
          <p:cNvSpPr>
            <a:spLocks noGrp="1"/>
          </p:cNvSpPr>
          <p:nvPr>
            <p:ph idx="1"/>
          </p:nvPr>
        </p:nvSpPr>
        <p:spPr>
          <a:xfrm>
            <a:off x="457200" y="1295400"/>
            <a:ext cx="8229600" cy="4525963"/>
          </a:xfrm>
        </p:spPr>
        <p:txBody>
          <a:bodyPr/>
          <a:lstStyle/>
          <a:p>
            <a:pPr>
              <a:buNone/>
            </a:pPr>
            <a:r>
              <a:rPr lang="en-US" dirty="0" smtClean="0"/>
              <a:t>2. Insisted that they show their work, even though every single answer is correct and they have known how to do that type of problem for three years. Show your work! How else will we find points to deduct?</a:t>
            </a:r>
            <a:endParaRPr lang="en-US" dirty="0"/>
          </a:p>
        </p:txBody>
      </p:sp>
      <p:sp>
        <p:nvSpPr>
          <p:cNvPr id="5" name="Slide Number Placeholder 4"/>
          <p:cNvSpPr>
            <a:spLocks noGrp="1"/>
          </p:cNvSpPr>
          <p:nvPr>
            <p:ph type="sldNum" sz="quarter" idx="12"/>
          </p:nvPr>
        </p:nvSpPr>
        <p:spPr/>
        <p:txBody>
          <a:bodyPr/>
          <a:lstStyle/>
          <a:p>
            <a:fld id="{A1A87816-B985-47F1-8170-A49D422C2577}" type="slidenum">
              <a:rPr lang="en-US" smtClean="0"/>
              <a:pPr/>
              <a:t>10</a:t>
            </a:fld>
            <a:endParaRPr lang="en-US"/>
          </a:p>
        </p:txBody>
      </p:sp>
      <p:graphicFrame>
        <p:nvGraphicFramePr>
          <p:cNvPr id="9" name="Diagram 8"/>
          <p:cNvGraphicFramePr/>
          <p:nvPr/>
        </p:nvGraphicFramePr>
        <p:xfrm>
          <a:off x="228600" y="4876800"/>
          <a:ext cx="8763000" cy="198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04800"/>
            <a:ext cx="8229600" cy="1143000"/>
          </a:xfrm>
        </p:spPr>
        <p:txBody>
          <a:bodyPr/>
          <a:lstStyle/>
          <a:p>
            <a:r>
              <a:rPr lang="en-US" dirty="0" smtClean="0"/>
              <a:t>Have you ever…</a:t>
            </a:r>
            <a:endParaRPr lang="en-US" dirty="0"/>
          </a:p>
        </p:txBody>
      </p:sp>
      <p:sp>
        <p:nvSpPr>
          <p:cNvPr id="7" name="Content Placeholder 6"/>
          <p:cNvSpPr>
            <a:spLocks noGrp="1"/>
          </p:cNvSpPr>
          <p:nvPr>
            <p:ph idx="1"/>
          </p:nvPr>
        </p:nvSpPr>
        <p:spPr>
          <a:xfrm>
            <a:off x="304800" y="533400"/>
            <a:ext cx="8763000" cy="4525963"/>
          </a:xfrm>
        </p:spPr>
        <p:txBody>
          <a:bodyPr/>
          <a:lstStyle/>
          <a:p>
            <a:pPr>
              <a:buNone/>
            </a:pPr>
            <a:r>
              <a:rPr lang="en-US" dirty="0" smtClean="0"/>
              <a:t>3. Made them read along with much slower readers. Think nails on a chalkboard. The Supreme Court has ruled this to be cruel and unusual punishment. Well, perhaps not unusual, but definitely cruel. To fully understand what this is like for a gifted kid, find a cassette tape and play it at half speed. Then ask yourself questions about what you heard. Right after you pull the hot poker out of your eye.</a:t>
            </a:r>
          </a:p>
          <a:p>
            <a:pPr>
              <a:buNone/>
            </a:pPr>
            <a:endParaRPr lang="en-US" dirty="0"/>
          </a:p>
        </p:txBody>
      </p:sp>
      <p:sp>
        <p:nvSpPr>
          <p:cNvPr id="5" name="Slide Number Placeholder 4"/>
          <p:cNvSpPr>
            <a:spLocks noGrp="1"/>
          </p:cNvSpPr>
          <p:nvPr>
            <p:ph type="sldNum" sz="quarter" idx="12"/>
          </p:nvPr>
        </p:nvSpPr>
        <p:spPr/>
        <p:txBody>
          <a:bodyPr/>
          <a:lstStyle/>
          <a:p>
            <a:fld id="{A1A87816-B985-47F1-8170-A49D422C2577}" type="slidenum">
              <a:rPr lang="en-US" smtClean="0"/>
              <a:pPr/>
              <a:t>11</a:t>
            </a:fld>
            <a:endParaRPr lang="en-US"/>
          </a:p>
        </p:txBody>
      </p:sp>
      <p:graphicFrame>
        <p:nvGraphicFramePr>
          <p:cNvPr id="9" name="Diagram 8"/>
          <p:cNvGraphicFramePr/>
          <p:nvPr/>
        </p:nvGraphicFramePr>
        <p:xfrm>
          <a:off x="228600" y="4876800"/>
          <a:ext cx="8763000" cy="198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8600"/>
            <a:ext cx="8229600" cy="1143000"/>
          </a:xfrm>
        </p:spPr>
        <p:txBody>
          <a:bodyPr/>
          <a:lstStyle/>
          <a:p>
            <a:r>
              <a:rPr lang="en-US" dirty="0" smtClean="0"/>
              <a:t>Have you ever…</a:t>
            </a:r>
            <a:endParaRPr lang="en-US" dirty="0"/>
          </a:p>
        </p:txBody>
      </p:sp>
      <p:sp>
        <p:nvSpPr>
          <p:cNvPr id="7" name="Content Placeholder 6"/>
          <p:cNvSpPr>
            <a:spLocks noGrp="1"/>
          </p:cNvSpPr>
          <p:nvPr>
            <p:ph idx="1"/>
          </p:nvPr>
        </p:nvSpPr>
        <p:spPr>
          <a:xfrm>
            <a:off x="228600" y="685800"/>
            <a:ext cx="8458200" cy="5135563"/>
          </a:xfrm>
        </p:spPr>
        <p:txBody>
          <a:bodyPr/>
          <a:lstStyle/>
          <a:p>
            <a:pPr>
              <a:buNone/>
            </a:pPr>
            <a:r>
              <a:rPr lang="en-US" dirty="0" smtClean="0"/>
              <a:t>4. Placed them in a classroom with more typical learners and don’t do anything to accommodate the giftedness. If they finish early every single day with every single assignment, so much the better! Hey, that’s what books are for! As Marie Antoinette said, “Let them read books!” Or words to that effect. Bonus points for making them stop reading right at the best part.</a:t>
            </a:r>
          </a:p>
          <a:p>
            <a:pPr>
              <a:buNone/>
            </a:pPr>
            <a:endParaRPr lang="en-US" dirty="0"/>
          </a:p>
        </p:txBody>
      </p:sp>
      <p:sp>
        <p:nvSpPr>
          <p:cNvPr id="5" name="Slide Number Placeholder 4"/>
          <p:cNvSpPr>
            <a:spLocks noGrp="1"/>
          </p:cNvSpPr>
          <p:nvPr>
            <p:ph type="sldNum" sz="quarter" idx="12"/>
          </p:nvPr>
        </p:nvSpPr>
        <p:spPr/>
        <p:txBody>
          <a:bodyPr/>
          <a:lstStyle/>
          <a:p>
            <a:fld id="{A1A87816-B985-47F1-8170-A49D422C2577}" type="slidenum">
              <a:rPr lang="en-US" smtClean="0"/>
              <a:pPr/>
              <a:t>12</a:t>
            </a:fld>
            <a:endParaRPr lang="en-US"/>
          </a:p>
        </p:txBody>
      </p:sp>
      <p:graphicFrame>
        <p:nvGraphicFramePr>
          <p:cNvPr id="9" name="Diagram 8"/>
          <p:cNvGraphicFramePr/>
          <p:nvPr/>
        </p:nvGraphicFramePr>
        <p:xfrm>
          <a:off x="228600" y="4876800"/>
          <a:ext cx="8763000" cy="198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Have you ever…</a:t>
            </a:r>
            <a:endParaRPr lang="en-US" dirty="0"/>
          </a:p>
        </p:txBody>
      </p:sp>
      <p:sp>
        <p:nvSpPr>
          <p:cNvPr id="7" name="Content Placeholder 6"/>
          <p:cNvSpPr>
            <a:spLocks noGrp="1"/>
          </p:cNvSpPr>
          <p:nvPr>
            <p:ph idx="1"/>
          </p:nvPr>
        </p:nvSpPr>
        <p:spPr>
          <a:xfrm>
            <a:off x="457200" y="1295400"/>
            <a:ext cx="8229600" cy="4525963"/>
          </a:xfrm>
        </p:spPr>
        <p:txBody>
          <a:bodyPr/>
          <a:lstStyle/>
          <a:p>
            <a:pPr>
              <a:buNone/>
            </a:pPr>
            <a:r>
              <a:rPr lang="en-US" dirty="0" smtClean="0"/>
              <a:t>5. Said, “You’re so smart, you should be able to do this.” This is the best way to get a gifted kid to shut down like a check-out line at </a:t>
            </a:r>
            <a:r>
              <a:rPr lang="en-US" dirty="0" err="1" smtClean="0"/>
              <a:t>Wal</a:t>
            </a:r>
            <a:r>
              <a:rPr lang="en-US" dirty="0" smtClean="0"/>
              <a:t>-mart on Christmas Eve. Also useful: “So you think you’re so smart…”</a:t>
            </a:r>
            <a:endParaRPr lang="en-US" dirty="0"/>
          </a:p>
        </p:txBody>
      </p:sp>
      <p:sp>
        <p:nvSpPr>
          <p:cNvPr id="5" name="Slide Number Placeholder 4"/>
          <p:cNvSpPr>
            <a:spLocks noGrp="1"/>
          </p:cNvSpPr>
          <p:nvPr>
            <p:ph type="sldNum" sz="quarter" idx="12"/>
          </p:nvPr>
        </p:nvSpPr>
        <p:spPr/>
        <p:txBody>
          <a:bodyPr/>
          <a:lstStyle/>
          <a:p>
            <a:fld id="{A1A87816-B985-47F1-8170-A49D422C2577}" type="slidenum">
              <a:rPr lang="en-US" smtClean="0"/>
              <a:pPr/>
              <a:t>13</a:t>
            </a:fld>
            <a:endParaRPr lang="en-US"/>
          </a:p>
        </p:txBody>
      </p:sp>
      <p:graphicFrame>
        <p:nvGraphicFramePr>
          <p:cNvPr id="9" name="Diagram 8"/>
          <p:cNvGraphicFramePr/>
          <p:nvPr/>
        </p:nvGraphicFramePr>
        <p:xfrm>
          <a:off x="228600" y="4876800"/>
          <a:ext cx="8763000" cy="198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Have you ever…</a:t>
            </a:r>
            <a:endParaRPr lang="en-US" dirty="0"/>
          </a:p>
        </p:txBody>
      </p:sp>
      <p:sp>
        <p:nvSpPr>
          <p:cNvPr id="7" name="Content Placeholder 6"/>
          <p:cNvSpPr>
            <a:spLocks noGrp="1"/>
          </p:cNvSpPr>
          <p:nvPr>
            <p:ph idx="1"/>
          </p:nvPr>
        </p:nvSpPr>
        <p:spPr>
          <a:xfrm>
            <a:off x="228600" y="1295400"/>
            <a:ext cx="8458200" cy="4525963"/>
          </a:xfrm>
        </p:spPr>
        <p:txBody>
          <a:bodyPr/>
          <a:lstStyle/>
          <a:p>
            <a:pPr>
              <a:buNone/>
            </a:pPr>
            <a:r>
              <a:rPr lang="en-US" dirty="0" smtClean="0"/>
              <a:t>6. Refused to allow them to play with older or younger kids. It’s just not healthy. They need to get along with their age-group peers to prepare them for life in the real world. I mean, all of your friends are your same exact chronological age, right? Also, extra points for forcing them to be social and not allowing alone time.</a:t>
            </a:r>
          </a:p>
        </p:txBody>
      </p:sp>
      <p:sp>
        <p:nvSpPr>
          <p:cNvPr id="5" name="Slide Number Placeholder 4"/>
          <p:cNvSpPr>
            <a:spLocks noGrp="1"/>
          </p:cNvSpPr>
          <p:nvPr>
            <p:ph type="sldNum" sz="quarter" idx="12"/>
          </p:nvPr>
        </p:nvSpPr>
        <p:spPr/>
        <p:txBody>
          <a:bodyPr/>
          <a:lstStyle/>
          <a:p>
            <a:fld id="{A1A87816-B985-47F1-8170-A49D422C2577}" type="slidenum">
              <a:rPr lang="en-US" smtClean="0"/>
              <a:pPr/>
              <a:t>14</a:t>
            </a:fld>
            <a:endParaRPr lang="en-US"/>
          </a:p>
        </p:txBody>
      </p:sp>
      <p:graphicFrame>
        <p:nvGraphicFramePr>
          <p:cNvPr id="8" name="Diagram 7"/>
          <p:cNvGraphicFramePr/>
          <p:nvPr/>
        </p:nvGraphicFramePr>
        <p:xfrm>
          <a:off x="228600" y="4876800"/>
          <a:ext cx="8763000" cy="198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
            <a:ext cx="8229600" cy="1143000"/>
          </a:xfrm>
        </p:spPr>
        <p:txBody>
          <a:bodyPr/>
          <a:lstStyle/>
          <a:p>
            <a:r>
              <a:rPr lang="en-US" dirty="0" smtClean="0"/>
              <a:t>Have you ever…</a:t>
            </a:r>
            <a:endParaRPr lang="en-US" dirty="0"/>
          </a:p>
        </p:txBody>
      </p:sp>
      <p:sp>
        <p:nvSpPr>
          <p:cNvPr id="7" name="Content Placeholder 6"/>
          <p:cNvSpPr>
            <a:spLocks noGrp="1"/>
          </p:cNvSpPr>
          <p:nvPr>
            <p:ph idx="1"/>
          </p:nvPr>
        </p:nvSpPr>
        <p:spPr>
          <a:xfrm>
            <a:off x="0" y="914401"/>
            <a:ext cx="9144000" cy="4343400"/>
          </a:xfrm>
        </p:spPr>
        <p:txBody>
          <a:bodyPr/>
          <a:lstStyle/>
          <a:p>
            <a:pPr>
              <a:buNone/>
            </a:pPr>
            <a:r>
              <a:rPr lang="en-US" dirty="0" smtClean="0"/>
              <a:t>7. Moved on when the unit on wolves is over, there will be no more learning about wolves (or hurricanes, or the quadratic formula, or quantum physics). The unit is over! We are moving on! You are still interested, you say? You’d like to delve deeper? Too bad! Time marches on, and the state-mandated test date approaches. No time for interest-driven learning for the sake of learning! </a:t>
            </a:r>
            <a:endParaRPr lang="en-US" dirty="0"/>
          </a:p>
        </p:txBody>
      </p:sp>
      <p:sp>
        <p:nvSpPr>
          <p:cNvPr id="5" name="Slide Number Placeholder 4"/>
          <p:cNvSpPr>
            <a:spLocks noGrp="1"/>
          </p:cNvSpPr>
          <p:nvPr>
            <p:ph type="sldNum" sz="quarter" idx="12"/>
          </p:nvPr>
        </p:nvSpPr>
        <p:spPr/>
        <p:txBody>
          <a:bodyPr/>
          <a:lstStyle/>
          <a:p>
            <a:fld id="{A1A87816-B985-47F1-8170-A49D422C2577}" type="slidenum">
              <a:rPr lang="en-US" smtClean="0"/>
              <a:pPr/>
              <a:t>15</a:t>
            </a:fld>
            <a:endParaRPr lang="en-US"/>
          </a:p>
        </p:txBody>
      </p:sp>
      <p:graphicFrame>
        <p:nvGraphicFramePr>
          <p:cNvPr id="8" name="Diagram 7"/>
          <p:cNvGraphicFramePr/>
          <p:nvPr/>
        </p:nvGraphicFramePr>
        <p:xfrm>
          <a:off x="228600" y="5181600"/>
          <a:ext cx="8763000" cy="167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8600"/>
            <a:ext cx="8229600" cy="1143000"/>
          </a:xfrm>
        </p:spPr>
        <p:txBody>
          <a:bodyPr/>
          <a:lstStyle/>
          <a:p>
            <a:r>
              <a:rPr lang="en-US" dirty="0" smtClean="0"/>
              <a:t>Have you ever…</a:t>
            </a:r>
            <a:endParaRPr lang="en-US" dirty="0"/>
          </a:p>
        </p:txBody>
      </p:sp>
      <p:sp>
        <p:nvSpPr>
          <p:cNvPr id="7" name="Content Placeholder 6"/>
          <p:cNvSpPr>
            <a:spLocks noGrp="1"/>
          </p:cNvSpPr>
          <p:nvPr>
            <p:ph idx="1"/>
          </p:nvPr>
        </p:nvSpPr>
        <p:spPr>
          <a:xfrm>
            <a:off x="0" y="609600"/>
            <a:ext cx="9144000" cy="4525963"/>
          </a:xfrm>
        </p:spPr>
        <p:txBody>
          <a:bodyPr/>
          <a:lstStyle/>
          <a:p>
            <a:pPr>
              <a:buNone/>
            </a:pPr>
            <a:r>
              <a:rPr lang="en-US" dirty="0" smtClean="0"/>
              <a:t>8. More-</a:t>
            </a:r>
            <a:r>
              <a:rPr lang="en-US" dirty="0" err="1" smtClean="0"/>
              <a:t>ferentiated</a:t>
            </a:r>
            <a:r>
              <a:rPr lang="en-US" dirty="0" smtClean="0"/>
              <a:t>! This is Differentiation’s evil imposter. With more-</a:t>
            </a:r>
            <a:r>
              <a:rPr lang="en-US" dirty="0" err="1" smtClean="0"/>
              <a:t>ferentiation</a:t>
            </a:r>
            <a:r>
              <a:rPr lang="en-US" dirty="0" smtClean="0"/>
              <a:t>, you just give more of the same work, not different work. See how that works? Genius! They’re too busy to complain about being done, and if they refuse to do the work, you can say that it’s a discipline problem and send them to the office! Plus, you don’t have to do anything. You can just use old worksheets you’ve had for sixty years that you copied on a mimeograph. What a fantastic strategy!</a:t>
            </a:r>
          </a:p>
        </p:txBody>
      </p:sp>
      <p:sp>
        <p:nvSpPr>
          <p:cNvPr id="5" name="Slide Number Placeholder 4"/>
          <p:cNvSpPr>
            <a:spLocks noGrp="1"/>
          </p:cNvSpPr>
          <p:nvPr>
            <p:ph type="sldNum" sz="quarter" idx="12"/>
          </p:nvPr>
        </p:nvSpPr>
        <p:spPr/>
        <p:txBody>
          <a:bodyPr/>
          <a:lstStyle/>
          <a:p>
            <a:fld id="{A1A87816-B985-47F1-8170-A49D422C2577}" type="slidenum">
              <a:rPr lang="en-US" smtClean="0"/>
              <a:pPr/>
              <a:t>16</a:t>
            </a:fld>
            <a:endParaRPr lang="en-US"/>
          </a:p>
        </p:txBody>
      </p:sp>
      <p:graphicFrame>
        <p:nvGraphicFramePr>
          <p:cNvPr id="9" name="Diagram 8"/>
          <p:cNvGraphicFramePr/>
          <p:nvPr/>
        </p:nvGraphicFramePr>
        <p:xfrm>
          <a:off x="228600" y="5410200"/>
          <a:ext cx="8763000"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8600"/>
            <a:ext cx="8229600" cy="1143000"/>
          </a:xfrm>
        </p:spPr>
        <p:txBody>
          <a:bodyPr/>
          <a:lstStyle/>
          <a:p>
            <a:r>
              <a:rPr lang="en-US" dirty="0" smtClean="0"/>
              <a:t>Have you ever…</a:t>
            </a:r>
            <a:endParaRPr lang="en-US" dirty="0"/>
          </a:p>
        </p:txBody>
      </p:sp>
      <p:sp>
        <p:nvSpPr>
          <p:cNvPr id="7" name="Content Placeholder 6"/>
          <p:cNvSpPr>
            <a:spLocks noGrp="1"/>
          </p:cNvSpPr>
          <p:nvPr>
            <p:ph idx="1"/>
          </p:nvPr>
        </p:nvSpPr>
        <p:spPr>
          <a:xfrm>
            <a:off x="457200" y="579437"/>
            <a:ext cx="8229600" cy="4525963"/>
          </a:xfrm>
        </p:spPr>
        <p:txBody>
          <a:bodyPr/>
          <a:lstStyle/>
          <a:p>
            <a:pPr>
              <a:buNone/>
            </a:pPr>
            <a:r>
              <a:rPr lang="en-US" dirty="0" smtClean="0"/>
              <a:t>9. Expected them to “act gifted” all of the time. Gifted kids should always get 100′s on every assignment, always get everything the first time it’s explained, always turn in their work on time, and essentially be the Mary </a:t>
            </a:r>
            <a:r>
              <a:rPr lang="en-US" dirty="0" err="1" smtClean="0"/>
              <a:t>Poppins</a:t>
            </a:r>
            <a:r>
              <a:rPr lang="en-US" dirty="0" smtClean="0"/>
              <a:t> of school (practically perfect in every way). If they don’t measure up to this standard, they’re probably not gifted and should be moved to the “regular” class.</a:t>
            </a:r>
          </a:p>
          <a:p>
            <a:endParaRPr lang="en-US" dirty="0"/>
          </a:p>
        </p:txBody>
      </p:sp>
      <p:sp>
        <p:nvSpPr>
          <p:cNvPr id="5" name="Slide Number Placeholder 4"/>
          <p:cNvSpPr>
            <a:spLocks noGrp="1"/>
          </p:cNvSpPr>
          <p:nvPr>
            <p:ph type="sldNum" sz="quarter" idx="12"/>
          </p:nvPr>
        </p:nvSpPr>
        <p:spPr/>
        <p:txBody>
          <a:bodyPr/>
          <a:lstStyle/>
          <a:p>
            <a:fld id="{A1A87816-B985-47F1-8170-A49D422C2577}" type="slidenum">
              <a:rPr lang="en-US" smtClean="0"/>
              <a:pPr/>
              <a:t>17</a:t>
            </a:fld>
            <a:endParaRPr lang="en-US"/>
          </a:p>
        </p:txBody>
      </p:sp>
      <p:graphicFrame>
        <p:nvGraphicFramePr>
          <p:cNvPr id="9" name="Diagram 8"/>
          <p:cNvGraphicFramePr/>
          <p:nvPr/>
        </p:nvGraphicFramePr>
        <p:xfrm>
          <a:off x="228600" y="4876800"/>
          <a:ext cx="8763000" cy="198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
            <a:ext cx="8229600" cy="1143000"/>
          </a:xfrm>
        </p:spPr>
        <p:txBody>
          <a:bodyPr/>
          <a:lstStyle/>
          <a:p>
            <a:r>
              <a:rPr lang="en-US" dirty="0" smtClean="0"/>
              <a:t>Have you ever…</a:t>
            </a:r>
            <a:endParaRPr lang="en-US" dirty="0"/>
          </a:p>
        </p:txBody>
      </p:sp>
      <p:sp>
        <p:nvSpPr>
          <p:cNvPr id="7" name="Content Placeholder 6"/>
          <p:cNvSpPr>
            <a:spLocks noGrp="1"/>
          </p:cNvSpPr>
          <p:nvPr>
            <p:ph idx="1"/>
          </p:nvPr>
        </p:nvSpPr>
        <p:spPr>
          <a:xfrm>
            <a:off x="152400" y="609600"/>
            <a:ext cx="8839200" cy="4525963"/>
          </a:xfrm>
        </p:spPr>
        <p:txBody>
          <a:bodyPr/>
          <a:lstStyle/>
          <a:p>
            <a:pPr>
              <a:buNone/>
            </a:pPr>
            <a:r>
              <a:rPr lang="en-US" dirty="0" smtClean="0"/>
              <a:t>10. Made them practice work they already know over and over. It’s good for them. It’s like the educational equivalent of the movie “Groundhog Day.” </a:t>
            </a:r>
            <a:endParaRPr lang="en-US" dirty="0"/>
          </a:p>
        </p:txBody>
      </p:sp>
      <p:sp>
        <p:nvSpPr>
          <p:cNvPr id="5" name="Slide Number Placeholder 4"/>
          <p:cNvSpPr>
            <a:spLocks noGrp="1"/>
          </p:cNvSpPr>
          <p:nvPr>
            <p:ph type="sldNum" sz="quarter" idx="12"/>
          </p:nvPr>
        </p:nvSpPr>
        <p:spPr/>
        <p:txBody>
          <a:bodyPr/>
          <a:lstStyle/>
          <a:p>
            <a:fld id="{A1A87816-B985-47F1-8170-A49D422C2577}" type="slidenum">
              <a:rPr lang="en-US" smtClean="0"/>
              <a:pPr/>
              <a:t>18</a:t>
            </a:fld>
            <a:endParaRPr lang="en-US"/>
          </a:p>
        </p:txBody>
      </p:sp>
      <p:graphicFrame>
        <p:nvGraphicFramePr>
          <p:cNvPr id="9" name="Diagram 8"/>
          <p:cNvGraphicFramePr/>
          <p:nvPr/>
        </p:nvGraphicFramePr>
        <p:xfrm>
          <a:off x="228600" y="4876800"/>
          <a:ext cx="8763000" cy="198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381000" y="5029200"/>
          <a:ext cx="8763000" cy="1981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Objectives</a:t>
            </a:r>
            <a:endParaRPr lang="en-US" dirty="0"/>
          </a:p>
        </p:txBody>
      </p:sp>
      <p:sp>
        <p:nvSpPr>
          <p:cNvPr id="3" name="Content Placeholder 2"/>
          <p:cNvSpPr>
            <a:spLocks noGrp="1"/>
          </p:cNvSpPr>
          <p:nvPr>
            <p:ph idx="1"/>
          </p:nvPr>
        </p:nvSpPr>
        <p:spPr/>
        <p:txBody>
          <a:bodyPr/>
          <a:lstStyle/>
          <a:p>
            <a:pPr lvl="0"/>
            <a:r>
              <a:rPr lang="en-US" dirty="0" smtClean="0"/>
              <a:t>Understand the purpose of gifted education</a:t>
            </a:r>
          </a:p>
          <a:p>
            <a:pPr lvl="0"/>
            <a:r>
              <a:rPr lang="en-US" dirty="0" smtClean="0"/>
              <a:t>Understand gifted learners and how they differ from non-identified learners</a:t>
            </a:r>
          </a:p>
          <a:p>
            <a:r>
              <a:rPr lang="en-US" dirty="0" smtClean="0"/>
              <a:t>Understand contextual elements that facilitate the talent development of gifted learners</a:t>
            </a:r>
          </a:p>
          <a:p>
            <a:endParaRPr lang="en-US" dirty="0" smtClean="0"/>
          </a:p>
          <a:p>
            <a:pPr>
              <a:buNone/>
            </a:pPr>
            <a:r>
              <a:rPr lang="en-US" i="1" dirty="0" smtClean="0">
                <a:solidFill>
                  <a:schemeClr val="accent2">
                    <a:lumMod val="20000"/>
                    <a:lumOff val="80000"/>
                  </a:schemeClr>
                </a:solidFill>
              </a:rPr>
              <a:t>Question…Should we tell gifted kids the objectives up front?</a:t>
            </a:r>
            <a:endParaRPr lang="en-US" i="1" dirty="0">
              <a:solidFill>
                <a:schemeClr val="accent2">
                  <a:lumMod val="20000"/>
                  <a:lumOff val="80000"/>
                </a:schemeClr>
              </a:solidFill>
            </a:endParaRPr>
          </a:p>
        </p:txBody>
      </p:sp>
      <p:sp>
        <p:nvSpPr>
          <p:cNvPr id="4" name="Slide Number Placeholder 3"/>
          <p:cNvSpPr>
            <a:spLocks noGrp="1"/>
          </p:cNvSpPr>
          <p:nvPr>
            <p:ph type="sldNum" sz="quarter" idx="12"/>
          </p:nvPr>
        </p:nvSpPr>
        <p:spPr/>
        <p:txBody>
          <a:bodyPr/>
          <a:lstStyle/>
          <a:p>
            <a:fld id="{A1A87816-B985-47F1-8170-A49D422C2577}"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3000"/>
            <a:lum/>
          </a:blip>
          <a:srcRect/>
          <a:stretch>
            <a:fillRect t="-29000" b="-2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10000"/>
                  </a:schemeClr>
                </a:solidFill>
              </a:rPr>
              <a:t>Norms and Legislation</a:t>
            </a:r>
            <a:endParaRPr lang="en-US" dirty="0">
              <a:solidFill>
                <a:schemeClr val="tx2">
                  <a:lumMod val="10000"/>
                </a:schemeClr>
              </a:solidFill>
            </a:endParaRPr>
          </a:p>
        </p:txBody>
      </p:sp>
      <p:sp>
        <p:nvSpPr>
          <p:cNvPr id="3" name="Content Placeholder 2"/>
          <p:cNvSpPr>
            <a:spLocks noGrp="1"/>
          </p:cNvSpPr>
          <p:nvPr>
            <p:ph idx="1"/>
          </p:nvPr>
        </p:nvSpPr>
        <p:spPr/>
        <p:txBody>
          <a:bodyPr/>
          <a:lstStyle/>
          <a:p>
            <a:r>
              <a:rPr lang="en-US" dirty="0" smtClean="0">
                <a:solidFill>
                  <a:schemeClr val="tx2">
                    <a:lumMod val="10000"/>
                  </a:schemeClr>
                </a:solidFill>
              </a:rPr>
              <a:t>Article 9b</a:t>
            </a:r>
          </a:p>
          <a:p>
            <a:r>
              <a:rPr lang="en-US" sz="1400" b="1" dirty="0" smtClean="0">
                <a:solidFill>
                  <a:schemeClr val="tx2">
                    <a:lumMod val="10000"/>
                  </a:schemeClr>
                </a:solidFill>
              </a:rPr>
              <a:t>§ 115C‑150.5.  Academically or intellectually gifted students.</a:t>
            </a:r>
            <a:endParaRPr lang="en-US" sz="1100" dirty="0" smtClean="0">
              <a:solidFill>
                <a:schemeClr val="tx2">
                  <a:lumMod val="10000"/>
                </a:schemeClr>
              </a:solidFill>
            </a:endParaRPr>
          </a:p>
          <a:p>
            <a:r>
              <a:rPr lang="en-US" sz="1400" dirty="0" smtClean="0">
                <a:solidFill>
                  <a:schemeClr val="tx2">
                    <a:lumMod val="10000"/>
                  </a:schemeClr>
                </a:solidFill>
              </a:rPr>
              <a:t>The General Assembly believes the public schools should challenge all students to aim for academic excellence and that academically or intellectually gifted students perform or show the potential to perform at substantially high levels of accomplishment when compared with others of their age, experience, or environment.  Academically or intellectually gifted students exhibit high performance capability in intellectual areas, specific academic fields, or in both intellectual areas and specific academic fields. Academically or intellectually gifted students require differentiated educational services beyond those ordinarily provided by the regular educational program.  Outstanding abilities are present in students from all cultural groups, across all economic strata, and in all areas of human endeavor. (1996, 2nd Ex. Sess., c. 18, s. 18.24(f).)</a:t>
            </a:r>
          </a:p>
          <a:p>
            <a:r>
              <a:rPr lang="en-US" sz="1400" dirty="0" smtClean="0">
                <a:solidFill>
                  <a:schemeClr val="tx2">
                    <a:lumMod val="10000"/>
                  </a:schemeClr>
                </a:solidFill>
              </a:rPr>
              <a:t>More details at:</a:t>
            </a:r>
            <a:endParaRPr lang="en-US" sz="700" dirty="0" smtClean="0">
              <a:solidFill>
                <a:schemeClr val="tx2">
                  <a:lumMod val="10000"/>
                </a:schemeClr>
              </a:solidFill>
            </a:endParaRPr>
          </a:p>
          <a:p>
            <a:pPr lvl="1"/>
            <a:r>
              <a:rPr lang="en-US" u="sng" dirty="0" smtClean="0">
                <a:hlinkClick r:id="rId4"/>
              </a:rPr>
              <a:t>http://www.ncleg.net/enactedlegislation/statutes/html/bychapter/chapter_115c.html</a:t>
            </a:r>
            <a:r>
              <a:rPr lang="en-US" dirty="0" smtClean="0"/>
              <a:t> </a:t>
            </a:r>
          </a:p>
          <a:p>
            <a:pPr lvl="1"/>
            <a:endParaRPr lang="en-US" dirty="0">
              <a:solidFill>
                <a:schemeClr val="tx2">
                  <a:lumMod val="10000"/>
                </a:schemeClr>
              </a:solidFill>
            </a:endParaRPr>
          </a:p>
        </p:txBody>
      </p:sp>
      <p:sp>
        <p:nvSpPr>
          <p:cNvPr id="4" name="Slide Number Placeholder 3"/>
          <p:cNvSpPr>
            <a:spLocks noGrp="1"/>
          </p:cNvSpPr>
          <p:nvPr>
            <p:ph type="sldNum" sz="quarter" idx="12"/>
          </p:nvPr>
        </p:nvSpPr>
        <p:spPr/>
        <p:txBody>
          <a:bodyPr/>
          <a:lstStyle/>
          <a:p>
            <a:fld id="{A1A87816-B985-47F1-8170-A49D422C2577}"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85800" y="2130425"/>
          <a:ext cx="7772400" cy="2898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59657" y="304800"/>
          <a:ext cx="8824686" cy="6486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A1A87816-B985-47F1-8170-A49D422C2577}"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lstStyle/>
          <a:p>
            <a:r>
              <a:rPr lang="en-US" dirty="0" smtClean="0"/>
              <a:t>Jobs Requiring Postsecondary Degree = 2:1</a:t>
            </a:r>
            <a:endParaRPr lang="en-US" dirty="0"/>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381000" y="2514600"/>
            <a:ext cx="1981200" cy="923330"/>
          </a:xfrm>
          <a:prstGeom prst="rect">
            <a:avLst/>
          </a:prstGeom>
          <a:noFill/>
        </p:spPr>
        <p:txBody>
          <a:bodyPr wrap="square" rtlCol="0">
            <a:spAutoFit/>
          </a:bodyPr>
          <a:lstStyle/>
          <a:p>
            <a:r>
              <a:rPr lang="en-US" dirty="0" smtClean="0"/>
              <a:t>(Council of Economic Advisors, 2009)</a:t>
            </a:r>
            <a:endParaRPr lang="en-US" dirty="0"/>
          </a:p>
        </p:txBody>
      </p:sp>
      <p:sp>
        <p:nvSpPr>
          <p:cNvPr id="7" name="Slide Number Placeholder 6"/>
          <p:cNvSpPr>
            <a:spLocks noGrp="1"/>
          </p:cNvSpPr>
          <p:nvPr>
            <p:ph type="sldNum" sz="quarter" idx="12"/>
          </p:nvPr>
        </p:nvSpPr>
        <p:spPr/>
        <p:txBody>
          <a:bodyPr/>
          <a:lstStyle/>
          <a:p>
            <a:fld id="{A1A87816-B985-47F1-8170-A49D422C2577}"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a Global Environment</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A1A87816-B985-47F1-8170-A49D422C2577}"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Student </a:t>
            </a:r>
            <a:r>
              <a:rPr lang="en-US" dirty="0" smtClean="0"/>
              <a:t>Outcomes</a:t>
            </a:r>
            <a:endParaRPr lang="en-US" dirty="0"/>
          </a:p>
        </p:txBody>
      </p:sp>
      <p:graphicFrame>
        <p:nvGraphicFramePr>
          <p:cNvPr id="4" name="Diagram 3"/>
          <p:cNvGraphicFramePr/>
          <p:nvPr/>
        </p:nvGraphicFramePr>
        <p:xfrm>
          <a:off x="1600200" y="1600200"/>
          <a:ext cx="5902325" cy="4257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A1A87816-B985-47F1-8170-A49D422C2577}"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1295400"/>
            <a:ext cx="2973387" cy="1143000"/>
          </a:xfrm>
        </p:spPr>
        <p:txBody>
          <a:bodyPr/>
          <a:lstStyle/>
          <a:p>
            <a:r>
              <a:rPr lang="en-US" dirty="0" smtClean="0"/>
              <a:t>How Do You Develop Talent?</a:t>
            </a:r>
            <a:endParaRPr lang="en-US" dirty="0"/>
          </a:p>
        </p:txBody>
      </p:sp>
      <p:sp>
        <p:nvSpPr>
          <p:cNvPr id="16387" name="Rectangle 3"/>
          <p:cNvSpPr>
            <a:spLocks noGrp="1" noChangeArrowheads="1"/>
          </p:cNvSpPr>
          <p:nvPr>
            <p:ph type="body" sz="half" idx="2"/>
          </p:nvPr>
        </p:nvSpPr>
        <p:spPr>
          <a:xfrm>
            <a:off x="4876800" y="1905000"/>
            <a:ext cx="4038600" cy="4525963"/>
          </a:xfrm>
        </p:spPr>
        <p:txBody>
          <a:bodyPr/>
          <a:lstStyle/>
          <a:p>
            <a:endParaRPr lang="en-US" sz="2400" dirty="0" smtClean="0"/>
          </a:p>
          <a:p>
            <a:endParaRPr lang="en-US" sz="2400" dirty="0"/>
          </a:p>
          <a:p>
            <a:endParaRPr lang="en-US" sz="2400" dirty="0"/>
          </a:p>
        </p:txBody>
      </p:sp>
      <p:graphicFrame>
        <p:nvGraphicFramePr>
          <p:cNvPr id="7" name="Diagram 6"/>
          <p:cNvGraphicFramePr/>
          <p:nvPr/>
        </p:nvGraphicFramePr>
        <p:xfrm>
          <a:off x="304800" y="381000"/>
          <a:ext cx="86106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C714342E-40FC-4FBD-AEFE-6BF064E27A2A}"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209800" y="0"/>
          <a:ext cx="69342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457200" y="274638"/>
            <a:ext cx="1752600" cy="6126162"/>
          </a:xfrm>
        </p:spPr>
        <p:txBody>
          <a:bodyPr vert="vert270"/>
          <a:lstStyle/>
          <a:p>
            <a:r>
              <a:rPr lang="en-US" dirty="0" smtClean="0">
                <a:ln w="12700">
                  <a:solidFill>
                    <a:schemeClr val="tx2">
                      <a:satMod val="155000"/>
                    </a:schemeClr>
                  </a:solidFill>
                  <a:prstDash val="solid"/>
                </a:ln>
              </a:rPr>
              <a:t>What Can We Do?</a:t>
            </a:r>
            <a:endParaRPr lang="en-US" dirty="0">
              <a:ln w="12700">
                <a:solidFill>
                  <a:schemeClr val="tx2">
                    <a:satMod val="155000"/>
                  </a:schemeClr>
                </a:solidFill>
                <a:prstDash val="solid"/>
              </a:ln>
            </a:endParaRPr>
          </a:p>
        </p:txBody>
      </p:sp>
      <p:sp>
        <p:nvSpPr>
          <p:cNvPr id="4" name="Slide Number Placeholder 3"/>
          <p:cNvSpPr>
            <a:spLocks noGrp="1"/>
          </p:cNvSpPr>
          <p:nvPr>
            <p:ph type="sldNum" sz="quarter" idx="12"/>
          </p:nvPr>
        </p:nvSpPr>
        <p:spPr/>
        <p:txBody>
          <a:bodyPr/>
          <a:lstStyle/>
          <a:p>
            <a:fld id="{A1A87816-B985-47F1-8170-A49D422C2577}"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152400" y="533400"/>
          <a:ext cx="4572000" cy="5791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4419600" y="533400"/>
          <a:ext cx="4572000" cy="6019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914400" y="6096000"/>
            <a:ext cx="2362200" cy="646331"/>
          </a:xfrm>
          <a:prstGeom prst="rect">
            <a:avLst/>
          </a:prstGeom>
          <a:noFill/>
        </p:spPr>
        <p:txBody>
          <a:bodyPr wrap="square" rtlCol="0">
            <a:spAutoFit/>
          </a:bodyPr>
          <a:lstStyle/>
          <a:p>
            <a:r>
              <a:rPr lang="en-US" dirty="0" smtClean="0"/>
              <a:t>(</a:t>
            </a:r>
            <a:r>
              <a:rPr lang="en-US" dirty="0" err="1" smtClean="0"/>
              <a:t>Duffett</a:t>
            </a:r>
            <a:r>
              <a:rPr lang="en-US" dirty="0" smtClean="0"/>
              <a:t>, </a:t>
            </a:r>
            <a:r>
              <a:rPr lang="en-US" dirty="0" err="1" smtClean="0"/>
              <a:t>Farkas</a:t>
            </a:r>
            <a:r>
              <a:rPr lang="en-US" dirty="0" smtClean="0"/>
              <a:t>, &amp; Loveless, 2008)</a:t>
            </a:r>
            <a:endParaRPr lang="en-US" dirty="0"/>
          </a:p>
        </p:txBody>
      </p:sp>
      <p:sp>
        <p:nvSpPr>
          <p:cNvPr id="7" name="Slide Number Placeholder 6"/>
          <p:cNvSpPr>
            <a:spLocks noGrp="1"/>
          </p:cNvSpPr>
          <p:nvPr>
            <p:ph type="sldNum" sz="quarter" idx="12"/>
          </p:nvPr>
        </p:nvSpPr>
        <p:spPr/>
        <p:txBody>
          <a:bodyPr/>
          <a:lstStyle/>
          <a:p>
            <a:fld id="{A1A87816-B985-47F1-8170-A49D422C2577}"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Classroom Differentiation</a:t>
            </a:r>
            <a:endParaRPr lang="en-US" dirty="0"/>
          </a:p>
        </p:txBody>
      </p:sp>
      <p:graphicFrame>
        <p:nvGraphicFramePr>
          <p:cNvPr id="8" name="Content Placeholder 7"/>
          <p:cNvGraphicFramePr>
            <a:graphicFrameLocks noGrp="1"/>
          </p:cNvGraphicFramePr>
          <p:nvPr>
            <p:ph idx="1"/>
          </p:nvPr>
        </p:nvGraphicFramePr>
        <p:xfrm>
          <a:off x="381000" y="762000"/>
          <a:ext cx="8229600" cy="53641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934200" y="4953000"/>
            <a:ext cx="1600200" cy="1200329"/>
          </a:xfrm>
          <a:prstGeom prst="rect">
            <a:avLst/>
          </a:prstGeom>
          <a:noFill/>
        </p:spPr>
        <p:txBody>
          <a:bodyPr wrap="square" rtlCol="0">
            <a:spAutoFit/>
          </a:bodyPr>
          <a:lstStyle/>
          <a:p>
            <a:r>
              <a:rPr lang="en-US" dirty="0" smtClean="0"/>
              <a:t>(</a:t>
            </a:r>
            <a:r>
              <a:rPr lang="en-US" dirty="0" err="1" smtClean="0"/>
              <a:t>Archambault</a:t>
            </a:r>
            <a:r>
              <a:rPr lang="en-US" dirty="0" smtClean="0"/>
              <a:t> et al., 1993; Westberg &amp; Daoust, 2003) </a:t>
            </a:r>
            <a:endParaRPr lang="en-US" dirty="0"/>
          </a:p>
        </p:txBody>
      </p:sp>
      <p:sp>
        <p:nvSpPr>
          <p:cNvPr id="5" name="Slide Number Placeholder 4"/>
          <p:cNvSpPr>
            <a:spLocks noGrp="1"/>
          </p:cNvSpPr>
          <p:nvPr>
            <p:ph type="sldNum" sz="quarter" idx="12"/>
          </p:nvPr>
        </p:nvSpPr>
        <p:spPr/>
        <p:txBody>
          <a:bodyPr/>
          <a:lstStyle/>
          <a:p>
            <a:fld id="{A1A87816-B985-47F1-8170-A49D422C2577}"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688769" y="264226"/>
          <a:ext cx="7766462" cy="6329548"/>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A1A87816-B985-47F1-8170-A49D422C2577}"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Certificate vs. Licensure</a:t>
            </a:r>
            <a:endParaRPr lang="en-US" dirty="0"/>
          </a:p>
        </p:txBody>
      </p:sp>
      <p:sp>
        <p:nvSpPr>
          <p:cNvPr id="3" name="Content Placeholder 2"/>
          <p:cNvSpPr>
            <a:spLocks noGrp="1"/>
          </p:cNvSpPr>
          <p:nvPr>
            <p:ph idx="1"/>
          </p:nvPr>
        </p:nvSpPr>
        <p:spPr>
          <a:xfrm>
            <a:off x="457200" y="4495800"/>
            <a:ext cx="8229600" cy="2087563"/>
          </a:xfrm>
        </p:spPr>
        <p:txBody>
          <a:bodyPr/>
          <a:lstStyle/>
          <a:p>
            <a:r>
              <a:rPr lang="en-US" sz="1600" dirty="0" smtClean="0"/>
              <a:t>This professional development is the first of three mini-courses which will allow teachers to learn about the characteristics and identification of gifted students.  This professional development will include face-to-face and online components.  Upon successful completion of the three mini-courses, a teacher will earn the Onslow County Schools certificate for teaching gifted students.  The other two courses will focus on differentiation, co-teaching, and the social/emotional needs of gifted learners.  </a:t>
            </a:r>
          </a:p>
          <a:p>
            <a:r>
              <a:rPr lang="en-US" sz="1600" dirty="0" smtClean="0"/>
              <a:t>This professional development does not lead to a license for teaching gifted students (a license can only be earned through a series of university courses).   The local certificate will meet the requirements of Standard 3D of the NC AIG Program Strategic Plan.</a:t>
            </a:r>
          </a:p>
          <a:p>
            <a:endParaRPr lang="en-US" dirty="0"/>
          </a:p>
        </p:txBody>
      </p:sp>
      <p:sp>
        <p:nvSpPr>
          <p:cNvPr id="4" name="Slide Number Placeholder 3"/>
          <p:cNvSpPr>
            <a:spLocks noGrp="1"/>
          </p:cNvSpPr>
          <p:nvPr>
            <p:ph type="sldNum" sz="quarter" idx="12"/>
          </p:nvPr>
        </p:nvSpPr>
        <p:spPr/>
        <p:txBody>
          <a:bodyPr/>
          <a:lstStyle/>
          <a:p>
            <a:fld id="{A1A87816-B985-47F1-8170-A49D422C2577}" type="slidenum">
              <a:rPr lang="en-US" smtClean="0"/>
              <a:pPr/>
              <a:t>3</a:t>
            </a:fld>
            <a:endParaRPr lang="en-US"/>
          </a:p>
        </p:txBody>
      </p:sp>
      <p:pic>
        <p:nvPicPr>
          <p:cNvPr id="45058" name="Picture 2" descr="http://simplestatements.files.wordpress.com/2011/08/people-on-the-same-page1.jpg"/>
          <p:cNvPicPr>
            <a:picLocks noChangeAspect="1" noChangeArrowheads="1"/>
          </p:cNvPicPr>
          <p:nvPr/>
        </p:nvPicPr>
        <p:blipFill>
          <a:blip r:embed="rId2" cstate="print"/>
          <a:srcRect/>
          <a:stretch>
            <a:fillRect/>
          </a:stretch>
        </p:blipFill>
        <p:spPr bwMode="auto">
          <a:xfrm>
            <a:off x="2209800" y="1143000"/>
            <a:ext cx="4552950" cy="3319514"/>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09600" y="609600"/>
          <a:ext cx="7772399"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A1A87816-B985-47F1-8170-A49D422C2577}"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5"/>
          <p:cNvSpPr>
            <a:spLocks noChangeArrowheads="1"/>
          </p:cNvSpPr>
          <p:nvPr/>
        </p:nvSpPr>
        <p:spPr bwMode="auto">
          <a:xfrm>
            <a:off x="685800" y="381000"/>
            <a:ext cx="7848600" cy="680956"/>
          </a:xfrm>
          <a:prstGeom prst="rect">
            <a:avLst/>
          </a:prstGeom>
          <a:noFill/>
          <a:ln w="19050">
            <a:noFill/>
            <a:miter lim="800000"/>
            <a:headEnd/>
            <a:tailEnd/>
          </a:ln>
          <a:effectLst/>
        </p:spPr>
        <p:txBody>
          <a:bodyPr wrap="square">
            <a:spAutoFit/>
          </a:bodyPr>
          <a:lstStyle/>
          <a:p>
            <a:pPr eaLnBrk="0" hangingPunct="0">
              <a:lnSpc>
                <a:spcPct val="85000"/>
              </a:lnSpc>
            </a:pPr>
            <a:r>
              <a:rPr lang="en-US" sz="4500" dirty="0">
                <a:effectLst>
                  <a:outerShdw blurRad="38100" dist="38100" dir="2700000" algn="tl">
                    <a:srgbClr val="000000">
                      <a:alpha val="43137"/>
                    </a:srgbClr>
                  </a:outerShdw>
                </a:effectLst>
                <a:latin typeface="+mj-lt"/>
              </a:rPr>
              <a:t>How </a:t>
            </a:r>
            <a:r>
              <a:rPr lang="en-US" sz="4500" dirty="0" smtClean="0">
                <a:effectLst>
                  <a:outerShdw blurRad="38100" dist="38100" dir="2700000" algn="tl">
                    <a:srgbClr val="000000">
                      <a:alpha val="43137"/>
                    </a:srgbClr>
                  </a:outerShdw>
                </a:effectLst>
                <a:latin typeface="+mj-lt"/>
              </a:rPr>
              <a:t>Are Learners Different</a:t>
            </a:r>
            <a:r>
              <a:rPr lang="en-US" sz="4500" dirty="0">
                <a:effectLst>
                  <a:outerShdw blurRad="38100" dist="38100" dir="2700000" algn="tl">
                    <a:srgbClr val="000000">
                      <a:alpha val="43137"/>
                    </a:srgbClr>
                  </a:outerShdw>
                </a:effectLst>
                <a:latin typeface="+mj-lt"/>
              </a:rPr>
              <a:t>?</a:t>
            </a:r>
            <a:r>
              <a:rPr lang="en-US" sz="4500" dirty="0">
                <a:solidFill>
                  <a:srgbClr val="FFCC00"/>
                </a:solidFill>
                <a:latin typeface="Cooper BlkHd BT" pitchFamily="18" charset="0"/>
              </a:rPr>
              <a:t>	</a:t>
            </a:r>
          </a:p>
        </p:txBody>
      </p:sp>
      <p:grpSp>
        <p:nvGrpSpPr>
          <p:cNvPr id="2" name="Group 6"/>
          <p:cNvGrpSpPr>
            <a:grpSpLocks/>
          </p:cNvGrpSpPr>
          <p:nvPr/>
        </p:nvGrpSpPr>
        <p:grpSpPr bwMode="auto">
          <a:xfrm>
            <a:off x="457200" y="3048000"/>
            <a:ext cx="8077200" cy="3717925"/>
            <a:chOff x="528" y="1810"/>
            <a:chExt cx="5088" cy="2342"/>
          </a:xfrm>
        </p:grpSpPr>
        <p:sp>
          <p:nvSpPr>
            <p:cNvPr id="5127" name="Text Box 7"/>
            <p:cNvSpPr txBox="1">
              <a:spLocks noChangeArrowheads="1"/>
            </p:cNvSpPr>
            <p:nvPr/>
          </p:nvSpPr>
          <p:spPr bwMode="auto">
            <a:xfrm>
              <a:off x="5060" y="3463"/>
              <a:ext cx="508" cy="213"/>
            </a:xfrm>
            <a:prstGeom prst="rect">
              <a:avLst/>
            </a:prstGeom>
            <a:noFill/>
            <a:ln w="63500">
              <a:noFill/>
              <a:miter lim="800000"/>
              <a:headEnd/>
              <a:tailEnd/>
            </a:ln>
            <a:effectLst/>
          </p:spPr>
          <p:txBody>
            <a:bodyPr wrap="square">
              <a:spAutoFit/>
            </a:bodyPr>
            <a:lstStyle/>
            <a:p>
              <a:pPr eaLnBrk="0" hangingPunct="0">
                <a:tabLst>
                  <a:tab pos="749300" algn="ctr"/>
                  <a:tab pos="2463800" algn="ctr"/>
                  <a:tab pos="4406900" algn="ctr"/>
                  <a:tab pos="6121400" algn="ctr"/>
                </a:tabLst>
              </a:pPr>
              <a:r>
                <a:rPr lang="en-US" sz="1600" dirty="0">
                  <a:latin typeface="Cooper Md BT" pitchFamily="18" charset="0"/>
                </a:rPr>
                <a:t>0.13%</a:t>
              </a:r>
            </a:p>
          </p:txBody>
        </p:sp>
        <p:sp>
          <p:nvSpPr>
            <p:cNvPr id="5128" name="Text Box 8"/>
            <p:cNvSpPr txBox="1">
              <a:spLocks noChangeArrowheads="1"/>
            </p:cNvSpPr>
            <p:nvPr/>
          </p:nvSpPr>
          <p:spPr bwMode="auto">
            <a:xfrm>
              <a:off x="3648" y="1954"/>
              <a:ext cx="763" cy="404"/>
            </a:xfrm>
            <a:prstGeom prst="rect">
              <a:avLst/>
            </a:prstGeom>
            <a:noFill/>
            <a:ln w="63500">
              <a:noFill/>
              <a:miter lim="800000"/>
              <a:headEnd/>
              <a:tailEnd/>
            </a:ln>
            <a:effectLst/>
          </p:spPr>
          <p:txBody>
            <a:bodyPr>
              <a:spAutoFit/>
            </a:bodyPr>
            <a:lstStyle/>
            <a:p>
              <a:pPr eaLnBrk="0" hangingPunct="0">
                <a:tabLst>
                  <a:tab pos="749300" algn="ctr"/>
                  <a:tab pos="2463800" algn="ctr"/>
                  <a:tab pos="4406900" algn="ctr"/>
                  <a:tab pos="6121400" algn="ctr"/>
                </a:tabLst>
              </a:pPr>
              <a:r>
                <a:rPr lang="en-US" dirty="0">
                  <a:latin typeface="Cooper Md BT" pitchFamily="18" charset="0"/>
                </a:rPr>
                <a:t>Above</a:t>
              </a:r>
              <a:endParaRPr lang="en-US" dirty="0" smtClean="0">
                <a:latin typeface="Cooper Md BT" pitchFamily="18" charset="0"/>
              </a:endParaRPr>
            </a:p>
            <a:p>
              <a:pPr eaLnBrk="0" hangingPunct="0">
                <a:tabLst>
                  <a:tab pos="749300" algn="ctr"/>
                  <a:tab pos="2463800" algn="ctr"/>
                  <a:tab pos="4406900" algn="ctr"/>
                  <a:tab pos="6121400" algn="ctr"/>
                </a:tabLst>
              </a:pPr>
              <a:r>
                <a:rPr lang="en-US" dirty="0">
                  <a:latin typeface="Cooper Md BT" pitchFamily="18" charset="0"/>
                </a:rPr>
                <a:t>a</a:t>
              </a:r>
              <a:r>
                <a:rPr lang="en-US" dirty="0" smtClean="0">
                  <a:latin typeface="Cooper Md BT" pitchFamily="18" charset="0"/>
                </a:rPr>
                <a:t>verage</a:t>
              </a:r>
              <a:endParaRPr lang="en-US" dirty="0">
                <a:latin typeface="Cooper Md BT" pitchFamily="18" charset="0"/>
              </a:endParaRPr>
            </a:p>
          </p:txBody>
        </p:sp>
        <p:sp>
          <p:nvSpPr>
            <p:cNvPr id="5131" name="Text Box 11"/>
            <p:cNvSpPr txBox="1">
              <a:spLocks noChangeArrowheads="1"/>
            </p:cNvSpPr>
            <p:nvPr/>
          </p:nvSpPr>
          <p:spPr bwMode="auto">
            <a:xfrm>
              <a:off x="1901" y="1954"/>
              <a:ext cx="787" cy="404"/>
            </a:xfrm>
            <a:prstGeom prst="rect">
              <a:avLst/>
            </a:prstGeom>
            <a:noFill/>
            <a:ln w="63500">
              <a:noFill/>
              <a:miter lim="800000"/>
              <a:headEnd/>
              <a:tailEnd/>
            </a:ln>
            <a:effectLst/>
          </p:spPr>
          <p:txBody>
            <a:bodyPr>
              <a:spAutoFit/>
            </a:bodyPr>
            <a:lstStyle/>
            <a:p>
              <a:pPr eaLnBrk="0" hangingPunct="0">
                <a:tabLst>
                  <a:tab pos="749300" algn="ctr"/>
                  <a:tab pos="2463800" algn="ctr"/>
                  <a:tab pos="4406900" algn="ctr"/>
                  <a:tab pos="6121400" algn="ctr"/>
                </a:tabLst>
              </a:pPr>
              <a:r>
                <a:rPr lang="en-US" dirty="0">
                  <a:latin typeface="Cooper Md BT" pitchFamily="18" charset="0"/>
                </a:rPr>
                <a:t>Below</a:t>
              </a:r>
              <a:endParaRPr lang="en-US" dirty="0" smtClean="0">
                <a:latin typeface="Cooper Md BT" pitchFamily="18" charset="0"/>
              </a:endParaRPr>
            </a:p>
            <a:p>
              <a:pPr eaLnBrk="0" hangingPunct="0">
                <a:tabLst>
                  <a:tab pos="749300" algn="ctr"/>
                  <a:tab pos="2463800" algn="ctr"/>
                  <a:tab pos="4406900" algn="ctr"/>
                  <a:tab pos="6121400" algn="ctr"/>
                </a:tabLst>
              </a:pPr>
              <a:r>
                <a:rPr lang="en-US" dirty="0">
                  <a:latin typeface="Cooper Md BT" pitchFamily="18" charset="0"/>
                </a:rPr>
                <a:t>a</a:t>
              </a:r>
              <a:r>
                <a:rPr lang="en-US" dirty="0" smtClean="0">
                  <a:latin typeface="Cooper Md BT" pitchFamily="18" charset="0"/>
                </a:rPr>
                <a:t>verage</a:t>
              </a:r>
              <a:endParaRPr lang="en-US" dirty="0">
                <a:latin typeface="Cooper Md BT" pitchFamily="18" charset="0"/>
              </a:endParaRPr>
            </a:p>
          </p:txBody>
        </p:sp>
        <p:sp>
          <p:nvSpPr>
            <p:cNvPr id="5134" name="Text Box 14"/>
            <p:cNvSpPr txBox="1">
              <a:spLocks noChangeArrowheads="1"/>
            </p:cNvSpPr>
            <p:nvPr/>
          </p:nvSpPr>
          <p:spPr bwMode="auto">
            <a:xfrm>
              <a:off x="4381" y="3567"/>
              <a:ext cx="531" cy="212"/>
            </a:xfrm>
            <a:prstGeom prst="rect">
              <a:avLst/>
            </a:prstGeom>
            <a:noFill/>
            <a:ln w="63500">
              <a:noFill/>
              <a:miter lim="800000"/>
              <a:headEnd/>
              <a:tailEnd/>
            </a:ln>
            <a:effectLst/>
          </p:spPr>
          <p:txBody>
            <a:bodyPr>
              <a:spAutoFit/>
            </a:bodyPr>
            <a:lstStyle/>
            <a:p>
              <a:pPr eaLnBrk="0" hangingPunct="0">
                <a:tabLst>
                  <a:tab pos="749300" algn="ctr"/>
                  <a:tab pos="2463800" algn="ctr"/>
                  <a:tab pos="4406900" algn="ctr"/>
                  <a:tab pos="6121400" algn="ctr"/>
                </a:tabLst>
              </a:pPr>
              <a:r>
                <a:rPr lang="en-US" sz="1600">
                  <a:latin typeface="Cooper Md BT" pitchFamily="18" charset="0"/>
                </a:rPr>
                <a:t>2.14%</a:t>
              </a:r>
            </a:p>
          </p:txBody>
        </p:sp>
        <p:sp>
          <p:nvSpPr>
            <p:cNvPr id="5135" name="Text Box 15"/>
            <p:cNvSpPr txBox="1">
              <a:spLocks noChangeArrowheads="1"/>
            </p:cNvSpPr>
            <p:nvPr/>
          </p:nvSpPr>
          <p:spPr bwMode="auto">
            <a:xfrm>
              <a:off x="3737" y="3567"/>
              <a:ext cx="583" cy="213"/>
            </a:xfrm>
            <a:prstGeom prst="rect">
              <a:avLst/>
            </a:prstGeom>
            <a:noFill/>
            <a:ln w="63500">
              <a:noFill/>
              <a:miter lim="800000"/>
              <a:headEnd/>
              <a:tailEnd/>
            </a:ln>
            <a:effectLst/>
          </p:spPr>
          <p:txBody>
            <a:bodyPr wrap="square">
              <a:spAutoFit/>
            </a:bodyPr>
            <a:lstStyle/>
            <a:p>
              <a:pPr eaLnBrk="0" hangingPunct="0">
                <a:tabLst>
                  <a:tab pos="749300" algn="ctr"/>
                  <a:tab pos="2463800" algn="ctr"/>
                  <a:tab pos="4406900" algn="ctr"/>
                  <a:tab pos="6121400" algn="ctr"/>
                </a:tabLst>
              </a:pPr>
              <a:r>
                <a:rPr lang="en-US" sz="1600" dirty="0">
                  <a:latin typeface="Cooper Md BT" pitchFamily="18" charset="0"/>
                </a:rPr>
                <a:t>13.59%</a:t>
              </a:r>
            </a:p>
          </p:txBody>
        </p:sp>
        <p:sp>
          <p:nvSpPr>
            <p:cNvPr id="5136" name="Text Box 16"/>
            <p:cNvSpPr txBox="1">
              <a:spLocks noChangeArrowheads="1"/>
            </p:cNvSpPr>
            <p:nvPr/>
          </p:nvSpPr>
          <p:spPr bwMode="auto">
            <a:xfrm>
              <a:off x="3109" y="3567"/>
              <a:ext cx="587" cy="213"/>
            </a:xfrm>
            <a:prstGeom prst="rect">
              <a:avLst/>
            </a:prstGeom>
            <a:noFill/>
            <a:ln w="63500">
              <a:noFill/>
              <a:miter lim="800000"/>
              <a:headEnd/>
              <a:tailEnd/>
            </a:ln>
            <a:effectLst/>
          </p:spPr>
          <p:txBody>
            <a:bodyPr wrap="square">
              <a:spAutoFit/>
            </a:bodyPr>
            <a:lstStyle/>
            <a:p>
              <a:pPr eaLnBrk="0" hangingPunct="0">
                <a:tabLst>
                  <a:tab pos="749300" algn="ctr"/>
                  <a:tab pos="2463800" algn="ctr"/>
                  <a:tab pos="4406900" algn="ctr"/>
                  <a:tab pos="6121400" algn="ctr"/>
                </a:tabLst>
              </a:pPr>
              <a:r>
                <a:rPr lang="en-US" sz="1600" dirty="0">
                  <a:latin typeface="Cooper Md BT" pitchFamily="18" charset="0"/>
                </a:rPr>
                <a:t>34.13%</a:t>
              </a:r>
            </a:p>
          </p:txBody>
        </p:sp>
        <p:sp>
          <p:nvSpPr>
            <p:cNvPr id="5137" name="Text Box 17"/>
            <p:cNvSpPr txBox="1">
              <a:spLocks noChangeArrowheads="1"/>
            </p:cNvSpPr>
            <p:nvPr/>
          </p:nvSpPr>
          <p:spPr bwMode="auto">
            <a:xfrm>
              <a:off x="2496" y="3567"/>
              <a:ext cx="590" cy="213"/>
            </a:xfrm>
            <a:prstGeom prst="rect">
              <a:avLst/>
            </a:prstGeom>
            <a:noFill/>
            <a:ln w="63500">
              <a:noFill/>
              <a:miter lim="800000"/>
              <a:headEnd/>
              <a:tailEnd/>
            </a:ln>
            <a:effectLst/>
          </p:spPr>
          <p:txBody>
            <a:bodyPr wrap="square">
              <a:spAutoFit/>
            </a:bodyPr>
            <a:lstStyle/>
            <a:p>
              <a:pPr eaLnBrk="0" hangingPunct="0">
                <a:tabLst>
                  <a:tab pos="749300" algn="ctr"/>
                  <a:tab pos="2463800" algn="ctr"/>
                  <a:tab pos="4406900" algn="ctr"/>
                  <a:tab pos="6121400" algn="ctr"/>
                </a:tabLst>
              </a:pPr>
              <a:r>
                <a:rPr lang="en-US" sz="1600" dirty="0">
                  <a:latin typeface="Cooper Md BT" pitchFamily="18" charset="0"/>
                </a:rPr>
                <a:t>34.13%</a:t>
              </a:r>
            </a:p>
          </p:txBody>
        </p:sp>
        <p:sp>
          <p:nvSpPr>
            <p:cNvPr id="5138" name="Text Box 18"/>
            <p:cNvSpPr txBox="1">
              <a:spLocks noChangeArrowheads="1"/>
            </p:cNvSpPr>
            <p:nvPr/>
          </p:nvSpPr>
          <p:spPr bwMode="auto">
            <a:xfrm>
              <a:off x="1921" y="3567"/>
              <a:ext cx="575" cy="213"/>
            </a:xfrm>
            <a:prstGeom prst="rect">
              <a:avLst/>
            </a:prstGeom>
            <a:noFill/>
            <a:ln w="63500">
              <a:noFill/>
              <a:miter lim="800000"/>
              <a:headEnd/>
              <a:tailEnd/>
            </a:ln>
            <a:effectLst/>
          </p:spPr>
          <p:txBody>
            <a:bodyPr wrap="square">
              <a:spAutoFit/>
            </a:bodyPr>
            <a:lstStyle/>
            <a:p>
              <a:pPr eaLnBrk="0" hangingPunct="0">
                <a:tabLst>
                  <a:tab pos="749300" algn="ctr"/>
                  <a:tab pos="2463800" algn="ctr"/>
                  <a:tab pos="4406900" algn="ctr"/>
                  <a:tab pos="6121400" algn="ctr"/>
                </a:tabLst>
              </a:pPr>
              <a:r>
                <a:rPr lang="en-US" sz="1600" dirty="0">
                  <a:latin typeface="Cooper Md BT" pitchFamily="18" charset="0"/>
                </a:rPr>
                <a:t>13.59%</a:t>
              </a:r>
            </a:p>
          </p:txBody>
        </p:sp>
        <p:sp>
          <p:nvSpPr>
            <p:cNvPr id="5139" name="Text Box 19"/>
            <p:cNvSpPr txBox="1">
              <a:spLocks noChangeArrowheads="1"/>
            </p:cNvSpPr>
            <p:nvPr/>
          </p:nvSpPr>
          <p:spPr bwMode="auto">
            <a:xfrm>
              <a:off x="1392" y="3567"/>
              <a:ext cx="495" cy="213"/>
            </a:xfrm>
            <a:prstGeom prst="rect">
              <a:avLst/>
            </a:prstGeom>
            <a:noFill/>
            <a:ln w="63500">
              <a:noFill/>
              <a:miter lim="800000"/>
              <a:headEnd/>
              <a:tailEnd/>
            </a:ln>
            <a:effectLst/>
          </p:spPr>
          <p:txBody>
            <a:bodyPr wrap="square">
              <a:spAutoFit/>
            </a:bodyPr>
            <a:lstStyle/>
            <a:p>
              <a:pPr eaLnBrk="0" hangingPunct="0">
                <a:tabLst>
                  <a:tab pos="749300" algn="ctr"/>
                  <a:tab pos="2463800" algn="ctr"/>
                  <a:tab pos="4406900" algn="ctr"/>
                  <a:tab pos="6121400" algn="ctr"/>
                </a:tabLst>
              </a:pPr>
              <a:r>
                <a:rPr lang="en-US" sz="1600" dirty="0">
                  <a:latin typeface="Cooper Md BT" pitchFamily="18" charset="0"/>
                </a:rPr>
                <a:t>2.14%</a:t>
              </a:r>
            </a:p>
          </p:txBody>
        </p:sp>
        <p:sp>
          <p:nvSpPr>
            <p:cNvPr id="5140" name="Text Box 20"/>
            <p:cNvSpPr txBox="1">
              <a:spLocks noChangeArrowheads="1"/>
            </p:cNvSpPr>
            <p:nvPr/>
          </p:nvSpPr>
          <p:spPr bwMode="auto">
            <a:xfrm>
              <a:off x="720" y="3455"/>
              <a:ext cx="538" cy="213"/>
            </a:xfrm>
            <a:prstGeom prst="rect">
              <a:avLst/>
            </a:prstGeom>
            <a:noFill/>
            <a:ln w="63500">
              <a:noFill/>
              <a:miter lim="800000"/>
              <a:headEnd/>
              <a:tailEnd/>
            </a:ln>
            <a:effectLst/>
          </p:spPr>
          <p:txBody>
            <a:bodyPr wrap="square">
              <a:spAutoFit/>
            </a:bodyPr>
            <a:lstStyle/>
            <a:p>
              <a:pPr eaLnBrk="0" hangingPunct="0">
                <a:tabLst>
                  <a:tab pos="749300" algn="ctr"/>
                  <a:tab pos="2463800" algn="ctr"/>
                  <a:tab pos="4406900" algn="ctr"/>
                  <a:tab pos="6121400" algn="ctr"/>
                </a:tabLst>
              </a:pPr>
              <a:r>
                <a:rPr lang="en-US" sz="1600" dirty="0">
                  <a:latin typeface="Cooper Md BT" pitchFamily="18" charset="0"/>
                </a:rPr>
                <a:t>0.13%</a:t>
              </a:r>
            </a:p>
          </p:txBody>
        </p:sp>
        <p:sp>
          <p:nvSpPr>
            <p:cNvPr id="5141" name="Text Box 21"/>
            <p:cNvSpPr txBox="1">
              <a:spLocks noChangeArrowheads="1"/>
            </p:cNvSpPr>
            <p:nvPr/>
          </p:nvSpPr>
          <p:spPr bwMode="auto">
            <a:xfrm>
              <a:off x="2831" y="1904"/>
              <a:ext cx="603" cy="756"/>
            </a:xfrm>
            <a:prstGeom prst="rect">
              <a:avLst/>
            </a:prstGeom>
            <a:noFill/>
            <a:ln w="63500">
              <a:noFill/>
              <a:miter lim="800000"/>
              <a:headEnd/>
              <a:tailEnd/>
            </a:ln>
            <a:effectLst/>
          </p:spPr>
          <p:txBody>
            <a:bodyPr>
              <a:spAutoFit/>
            </a:bodyPr>
            <a:lstStyle/>
            <a:p>
              <a:pPr eaLnBrk="0" hangingPunct="0">
                <a:tabLst>
                  <a:tab pos="749300" algn="ctr"/>
                  <a:tab pos="2463800" algn="ctr"/>
                  <a:tab pos="4406900" algn="ctr"/>
                  <a:tab pos="6121400" algn="ctr"/>
                </a:tabLst>
              </a:pPr>
              <a:endParaRPr lang="en-US" sz="2400">
                <a:latin typeface="Cooper Md BT" pitchFamily="18" charset="0"/>
              </a:endParaRPr>
            </a:p>
            <a:p>
              <a:pPr eaLnBrk="0" hangingPunct="0">
                <a:tabLst>
                  <a:tab pos="749300" algn="ctr"/>
                  <a:tab pos="2463800" algn="ctr"/>
                  <a:tab pos="4406900" algn="ctr"/>
                  <a:tab pos="6121400" algn="ctr"/>
                </a:tabLst>
              </a:pPr>
              <a:endParaRPr lang="en-US" sz="2400">
                <a:latin typeface="Cooper Md BT" pitchFamily="18" charset="0"/>
              </a:endParaRPr>
            </a:p>
            <a:p>
              <a:pPr eaLnBrk="0" hangingPunct="0">
                <a:tabLst>
                  <a:tab pos="749300" algn="ctr"/>
                  <a:tab pos="2463800" algn="ctr"/>
                  <a:tab pos="4406900" algn="ctr"/>
                  <a:tab pos="6121400" algn="ctr"/>
                </a:tabLst>
              </a:pPr>
              <a:endParaRPr lang="en-US" sz="2400">
                <a:latin typeface="Cooper Md BT" pitchFamily="18" charset="0"/>
              </a:endParaRPr>
            </a:p>
          </p:txBody>
        </p:sp>
        <p:sp>
          <p:nvSpPr>
            <p:cNvPr id="5142" name="Rectangle 22"/>
            <p:cNvSpPr>
              <a:spLocks noChangeArrowheads="1"/>
            </p:cNvSpPr>
            <p:nvPr/>
          </p:nvSpPr>
          <p:spPr bwMode="auto">
            <a:xfrm>
              <a:off x="695" y="1814"/>
              <a:ext cx="4910" cy="1987"/>
            </a:xfrm>
            <a:prstGeom prst="rect">
              <a:avLst/>
            </a:prstGeom>
            <a:noFill/>
            <a:ln w="63500">
              <a:solidFill>
                <a:srgbClr val="FF0000"/>
              </a:solidFill>
              <a:miter lim="800000"/>
              <a:headEnd/>
              <a:tailEnd/>
            </a:ln>
          </p:spPr>
          <p:txBody>
            <a:bodyPr/>
            <a:lstStyle/>
            <a:p>
              <a:endParaRPr lang="en-US"/>
            </a:p>
          </p:txBody>
        </p:sp>
        <p:sp>
          <p:nvSpPr>
            <p:cNvPr id="5143" name="Line 23"/>
            <p:cNvSpPr>
              <a:spLocks noChangeShapeType="1"/>
            </p:cNvSpPr>
            <p:nvPr/>
          </p:nvSpPr>
          <p:spPr bwMode="auto">
            <a:xfrm>
              <a:off x="1325" y="1810"/>
              <a:ext cx="1" cy="1973"/>
            </a:xfrm>
            <a:prstGeom prst="line">
              <a:avLst/>
            </a:prstGeom>
            <a:noFill/>
            <a:ln w="63500">
              <a:solidFill>
                <a:srgbClr val="FF0000"/>
              </a:solidFill>
              <a:round/>
              <a:headEnd/>
              <a:tailEnd/>
            </a:ln>
          </p:spPr>
          <p:txBody>
            <a:bodyPr/>
            <a:lstStyle/>
            <a:p>
              <a:endParaRPr lang="en-US"/>
            </a:p>
          </p:txBody>
        </p:sp>
        <p:sp>
          <p:nvSpPr>
            <p:cNvPr id="5144" name="Line 24"/>
            <p:cNvSpPr>
              <a:spLocks noChangeShapeType="1"/>
            </p:cNvSpPr>
            <p:nvPr/>
          </p:nvSpPr>
          <p:spPr bwMode="auto">
            <a:xfrm>
              <a:off x="2507" y="1835"/>
              <a:ext cx="1" cy="1981"/>
            </a:xfrm>
            <a:prstGeom prst="line">
              <a:avLst/>
            </a:prstGeom>
            <a:noFill/>
            <a:ln w="63500">
              <a:solidFill>
                <a:srgbClr val="FF0000"/>
              </a:solidFill>
              <a:round/>
              <a:headEnd/>
              <a:tailEnd/>
            </a:ln>
          </p:spPr>
          <p:txBody>
            <a:bodyPr/>
            <a:lstStyle/>
            <a:p>
              <a:endParaRPr lang="en-US"/>
            </a:p>
          </p:txBody>
        </p:sp>
        <p:sp>
          <p:nvSpPr>
            <p:cNvPr id="5145" name="Line 25"/>
            <p:cNvSpPr>
              <a:spLocks noChangeShapeType="1"/>
            </p:cNvSpPr>
            <p:nvPr/>
          </p:nvSpPr>
          <p:spPr bwMode="auto">
            <a:xfrm>
              <a:off x="3088" y="1835"/>
              <a:ext cx="1" cy="1981"/>
            </a:xfrm>
            <a:prstGeom prst="line">
              <a:avLst/>
            </a:prstGeom>
            <a:noFill/>
            <a:ln w="63500">
              <a:solidFill>
                <a:srgbClr val="FF0000"/>
              </a:solidFill>
              <a:round/>
              <a:headEnd/>
              <a:tailEnd/>
            </a:ln>
          </p:spPr>
          <p:txBody>
            <a:bodyPr/>
            <a:lstStyle/>
            <a:p>
              <a:endParaRPr lang="en-US"/>
            </a:p>
          </p:txBody>
        </p:sp>
        <p:sp>
          <p:nvSpPr>
            <p:cNvPr id="5146" name="Line 26"/>
            <p:cNvSpPr>
              <a:spLocks noChangeShapeType="1"/>
            </p:cNvSpPr>
            <p:nvPr/>
          </p:nvSpPr>
          <p:spPr bwMode="auto">
            <a:xfrm>
              <a:off x="3677" y="1835"/>
              <a:ext cx="1" cy="1981"/>
            </a:xfrm>
            <a:prstGeom prst="line">
              <a:avLst/>
            </a:prstGeom>
            <a:noFill/>
            <a:ln w="63500">
              <a:solidFill>
                <a:srgbClr val="FF0000"/>
              </a:solidFill>
              <a:round/>
              <a:headEnd/>
              <a:tailEnd/>
            </a:ln>
          </p:spPr>
          <p:txBody>
            <a:bodyPr/>
            <a:lstStyle/>
            <a:p>
              <a:endParaRPr lang="en-US"/>
            </a:p>
          </p:txBody>
        </p:sp>
        <p:sp>
          <p:nvSpPr>
            <p:cNvPr id="5147" name="Line 27"/>
            <p:cNvSpPr>
              <a:spLocks noChangeShapeType="1"/>
            </p:cNvSpPr>
            <p:nvPr/>
          </p:nvSpPr>
          <p:spPr bwMode="auto">
            <a:xfrm>
              <a:off x="4976" y="1812"/>
              <a:ext cx="2" cy="2004"/>
            </a:xfrm>
            <a:prstGeom prst="line">
              <a:avLst/>
            </a:prstGeom>
            <a:noFill/>
            <a:ln w="63500">
              <a:solidFill>
                <a:srgbClr val="FF0000"/>
              </a:solidFill>
              <a:round/>
              <a:headEnd/>
              <a:tailEnd/>
            </a:ln>
          </p:spPr>
          <p:txBody>
            <a:bodyPr/>
            <a:lstStyle/>
            <a:p>
              <a:endParaRPr lang="en-US"/>
            </a:p>
          </p:txBody>
        </p:sp>
        <p:sp>
          <p:nvSpPr>
            <p:cNvPr id="5148" name="Text Box 28"/>
            <p:cNvSpPr txBox="1">
              <a:spLocks noChangeArrowheads="1"/>
            </p:cNvSpPr>
            <p:nvPr/>
          </p:nvSpPr>
          <p:spPr bwMode="auto">
            <a:xfrm>
              <a:off x="528" y="3898"/>
              <a:ext cx="5088" cy="254"/>
            </a:xfrm>
            <a:prstGeom prst="rect">
              <a:avLst/>
            </a:prstGeom>
            <a:noFill/>
            <a:ln w="19050">
              <a:noFill/>
              <a:miter lim="800000"/>
              <a:headEnd/>
              <a:tailEnd/>
            </a:ln>
            <a:effectLst/>
          </p:spPr>
          <p:txBody>
            <a:bodyPr>
              <a:spAutoFit/>
            </a:bodyPr>
            <a:lstStyle/>
            <a:p>
              <a:pPr eaLnBrk="0" hangingPunct="0">
                <a:lnSpc>
                  <a:spcPct val="85000"/>
                </a:lnSpc>
                <a:spcBef>
                  <a:spcPct val="50000"/>
                </a:spcBef>
              </a:pPr>
              <a:endParaRPr lang="en-US" sz="2400">
                <a:solidFill>
                  <a:srgbClr val="0000CC"/>
                </a:solidFill>
                <a:latin typeface="Times New Roman" pitchFamily="18" charset="0"/>
              </a:endParaRPr>
            </a:p>
          </p:txBody>
        </p:sp>
        <p:sp>
          <p:nvSpPr>
            <p:cNvPr id="5149" name="Text Box 29"/>
            <p:cNvSpPr txBox="1">
              <a:spLocks noChangeArrowheads="1"/>
            </p:cNvSpPr>
            <p:nvPr/>
          </p:nvSpPr>
          <p:spPr bwMode="auto">
            <a:xfrm>
              <a:off x="696" y="1860"/>
              <a:ext cx="1188" cy="459"/>
            </a:xfrm>
            <a:prstGeom prst="rect">
              <a:avLst/>
            </a:prstGeom>
            <a:noFill/>
            <a:ln w="19050">
              <a:noFill/>
              <a:miter lim="800000"/>
              <a:headEnd/>
              <a:tailEnd/>
            </a:ln>
            <a:effectLst/>
          </p:spPr>
          <p:txBody>
            <a:bodyPr>
              <a:spAutoFit/>
            </a:bodyPr>
            <a:lstStyle/>
            <a:p>
              <a:pPr algn="ctr" eaLnBrk="0" hangingPunct="0">
                <a:lnSpc>
                  <a:spcPct val="85000"/>
                </a:lnSpc>
                <a:spcBef>
                  <a:spcPct val="50000"/>
                </a:spcBef>
              </a:pPr>
              <a:r>
                <a:rPr lang="en-US" sz="2400" b="1" dirty="0">
                  <a:solidFill>
                    <a:srgbClr val="FFCC00"/>
                  </a:solidFill>
                  <a:latin typeface="Times New Roman" pitchFamily="18" charset="0"/>
                </a:rPr>
                <a:t>Cognitive</a:t>
              </a:r>
              <a:r>
                <a:rPr lang="en-US" sz="2400" b="1" dirty="0" smtClean="0">
                  <a:solidFill>
                    <a:srgbClr val="FFCC00"/>
                  </a:solidFill>
                  <a:latin typeface="Times New Roman" pitchFamily="18" charset="0"/>
                </a:rPr>
                <a:t> disability</a:t>
              </a:r>
              <a:endParaRPr lang="en-US" sz="2400" b="1" dirty="0">
                <a:solidFill>
                  <a:srgbClr val="FFCC00"/>
                </a:solidFill>
                <a:latin typeface="Times New Roman" pitchFamily="18" charset="0"/>
              </a:endParaRPr>
            </a:p>
          </p:txBody>
        </p:sp>
        <p:sp>
          <p:nvSpPr>
            <p:cNvPr id="5150" name="Text Box 30"/>
            <p:cNvSpPr txBox="1">
              <a:spLocks noChangeArrowheads="1"/>
            </p:cNvSpPr>
            <p:nvPr/>
          </p:nvSpPr>
          <p:spPr bwMode="auto">
            <a:xfrm>
              <a:off x="4320" y="1860"/>
              <a:ext cx="1224" cy="254"/>
            </a:xfrm>
            <a:prstGeom prst="rect">
              <a:avLst/>
            </a:prstGeom>
            <a:noFill/>
            <a:ln w="19050">
              <a:noFill/>
              <a:miter lim="800000"/>
              <a:headEnd/>
              <a:tailEnd/>
            </a:ln>
            <a:effectLst/>
          </p:spPr>
          <p:txBody>
            <a:bodyPr>
              <a:spAutoFit/>
            </a:bodyPr>
            <a:lstStyle/>
            <a:p>
              <a:pPr algn="ctr" eaLnBrk="0" hangingPunct="0">
                <a:lnSpc>
                  <a:spcPct val="85000"/>
                </a:lnSpc>
                <a:spcBef>
                  <a:spcPct val="50000"/>
                </a:spcBef>
              </a:pPr>
              <a:r>
                <a:rPr lang="en-US" sz="2400" b="1" dirty="0" smtClean="0">
                  <a:solidFill>
                    <a:srgbClr val="FFCC00"/>
                  </a:solidFill>
                  <a:latin typeface="Times New Roman" pitchFamily="18" charset="0"/>
                </a:rPr>
                <a:t>Gifted</a:t>
              </a:r>
              <a:endParaRPr lang="en-US" sz="2400" b="1" dirty="0">
                <a:solidFill>
                  <a:srgbClr val="FFCC00"/>
                </a:solidFill>
                <a:latin typeface="Times New Roman" pitchFamily="18" charset="0"/>
              </a:endParaRPr>
            </a:p>
          </p:txBody>
        </p:sp>
        <p:sp>
          <p:nvSpPr>
            <p:cNvPr id="5151" name="Text Box 31"/>
            <p:cNvSpPr txBox="1">
              <a:spLocks noChangeArrowheads="1"/>
            </p:cNvSpPr>
            <p:nvPr/>
          </p:nvSpPr>
          <p:spPr bwMode="auto">
            <a:xfrm>
              <a:off x="2544" y="2050"/>
              <a:ext cx="1080" cy="254"/>
            </a:xfrm>
            <a:prstGeom prst="rect">
              <a:avLst/>
            </a:prstGeom>
            <a:noFill/>
            <a:ln w="19050">
              <a:noFill/>
              <a:miter lim="800000"/>
              <a:headEnd/>
              <a:tailEnd/>
            </a:ln>
            <a:effectLst/>
          </p:spPr>
          <p:txBody>
            <a:bodyPr>
              <a:spAutoFit/>
            </a:bodyPr>
            <a:lstStyle/>
            <a:p>
              <a:pPr algn="ctr" eaLnBrk="0" hangingPunct="0">
                <a:lnSpc>
                  <a:spcPct val="85000"/>
                </a:lnSpc>
                <a:spcBef>
                  <a:spcPct val="50000"/>
                </a:spcBef>
              </a:pPr>
              <a:r>
                <a:rPr lang="en-US" sz="2400" dirty="0">
                  <a:latin typeface="Cooper Md BT" pitchFamily="18" charset="0"/>
                </a:rPr>
                <a:t>Average</a:t>
              </a:r>
            </a:p>
          </p:txBody>
        </p:sp>
        <p:sp>
          <p:nvSpPr>
            <p:cNvPr id="5152" name="Line 32"/>
            <p:cNvSpPr>
              <a:spLocks noChangeShapeType="1"/>
            </p:cNvSpPr>
            <p:nvPr/>
          </p:nvSpPr>
          <p:spPr bwMode="auto">
            <a:xfrm>
              <a:off x="4328" y="1812"/>
              <a:ext cx="2" cy="2004"/>
            </a:xfrm>
            <a:prstGeom prst="line">
              <a:avLst/>
            </a:prstGeom>
            <a:noFill/>
            <a:ln w="63500">
              <a:solidFill>
                <a:srgbClr val="FF0000"/>
              </a:solidFill>
              <a:round/>
              <a:headEnd/>
              <a:tailEnd/>
            </a:ln>
          </p:spPr>
          <p:txBody>
            <a:bodyPr/>
            <a:lstStyle/>
            <a:p>
              <a:endParaRPr lang="en-US"/>
            </a:p>
          </p:txBody>
        </p:sp>
        <p:sp>
          <p:nvSpPr>
            <p:cNvPr id="5153" name="Line 33"/>
            <p:cNvSpPr>
              <a:spLocks noChangeShapeType="1"/>
            </p:cNvSpPr>
            <p:nvPr/>
          </p:nvSpPr>
          <p:spPr bwMode="auto">
            <a:xfrm>
              <a:off x="1925" y="1826"/>
              <a:ext cx="1" cy="1973"/>
            </a:xfrm>
            <a:prstGeom prst="line">
              <a:avLst/>
            </a:prstGeom>
            <a:noFill/>
            <a:ln w="63500">
              <a:solidFill>
                <a:srgbClr val="FF0000"/>
              </a:solidFill>
              <a:round/>
              <a:headEnd/>
              <a:tailEnd/>
            </a:ln>
          </p:spPr>
          <p:txBody>
            <a:bodyPr/>
            <a:lstStyle/>
            <a:p>
              <a:endParaRPr lang="en-US"/>
            </a:p>
          </p:txBody>
        </p:sp>
      </p:grpSp>
      <p:sp>
        <p:nvSpPr>
          <p:cNvPr id="5154" name="Freeform 34"/>
          <p:cNvSpPr>
            <a:spLocks/>
          </p:cNvSpPr>
          <p:nvPr/>
        </p:nvSpPr>
        <p:spPr bwMode="auto">
          <a:xfrm>
            <a:off x="685800" y="3048000"/>
            <a:ext cx="7758112" cy="3108325"/>
          </a:xfrm>
          <a:custGeom>
            <a:avLst/>
            <a:gdLst/>
            <a:ahLst/>
            <a:cxnLst>
              <a:cxn ang="0">
                <a:pos x="0" y="1388"/>
              </a:cxn>
              <a:cxn ang="0">
                <a:pos x="1176" y="1016"/>
              </a:cxn>
              <a:cxn ang="0">
                <a:pos x="2460" y="8"/>
              </a:cxn>
              <a:cxn ang="0">
                <a:pos x="3672" y="1064"/>
              </a:cxn>
              <a:cxn ang="0">
                <a:pos x="4932" y="1352"/>
              </a:cxn>
            </a:cxnLst>
            <a:rect l="0" t="0" r="r" b="b"/>
            <a:pathLst>
              <a:path w="4932" h="1388">
                <a:moveTo>
                  <a:pt x="0" y="1388"/>
                </a:moveTo>
                <a:cubicBezTo>
                  <a:pt x="383" y="1317"/>
                  <a:pt x="766" y="1246"/>
                  <a:pt x="1176" y="1016"/>
                </a:cubicBezTo>
                <a:cubicBezTo>
                  <a:pt x="1586" y="786"/>
                  <a:pt x="2044" y="0"/>
                  <a:pt x="2460" y="8"/>
                </a:cubicBezTo>
                <a:cubicBezTo>
                  <a:pt x="2876" y="16"/>
                  <a:pt x="3260" y="840"/>
                  <a:pt x="3672" y="1064"/>
                </a:cubicBezTo>
                <a:cubicBezTo>
                  <a:pt x="4084" y="1288"/>
                  <a:pt x="4508" y="1320"/>
                  <a:pt x="4932" y="1352"/>
                </a:cubicBezTo>
              </a:path>
            </a:pathLst>
          </a:custGeom>
          <a:noFill/>
          <a:ln w="63500" cap="flat" cmpd="sng">
            <a:solidFill>
              <a:schemeClr val="tx1"/>
            </a:solidFill>
            <a:prstDash val="solid"/>
            <a:round/>
            <a:headEnd type="none" w="med" len="med"/>
            <a:tailEnd type="none" w="med" len="med"/>
          </a:ln>
          <a:effectLst/>
        </p:spPr>
        <p:txBody>
          <a:bodyPr anchor="ctr"/>
          <a:lstStyle/>
          <a:p>
            <a:endParaRPr lang="en-US"/>
          </a:p>
        </p:txBody>
      </p:sp>
      <p:sp>
        <p:nvSpPr>
          <p:cNvPr id="35" name="TextBox 34"/>
          <p:cNvSpPr txBox="1"/>
          <p:nvPr/>
        </p:nvSpPr>
        <p:spPr>
          <a:xfrm>
            <a:off x="762000" y="2019181"/>
            <a:ext cx="5257800" cy="800219"/>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latin typeface="Calibri" pitchFamily="34" charset="0"/>
              </a:rPr>
              <a:t>General Intellectual Functioning</a:t>
            </a: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154"/>
                                        </p:tgtEl>
                                        <p:attrNameLst>
                                          <p:attrName>style.visibility</p:attrName>
                                        </p:attrNameLst>
                                      </p:cBhvr>
                                      <p:to>
                                        <p:strVal val="visible"/>
                                      </p:to>
                                    </p:set>
                                    <p:animEffect transition="in" filter="wipe(left)">
                                      <p:cBhvr>
                                        <p:cTn id="11" dur="500"/>
                                        <p:tgtEl>
                                          <p:spTgt spid="5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457200" y="457200"/>
          <a:ext cx="82296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nvGraphicFramePr>
        <p:xfrm>
          <a:off x="3276600" y="2286000"/>
          <a:ext cx="2952750" cy="17430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Slide Number Placeholder 4"/>
          <p:cNvSpPr>
            <a:spLocks noGrp="1"/>
          </p:cNvSpPr>
          <p:nvPr>
            <p:ph type="sldNum" sz="quarter" idx="12"/>
          </p:nvPr>
        </p:nvSpPr>
        <p:spPr/>
        <p:txBody>
          <a:bodyPr/>
          <a:lstStyle/>
          <a:p>
            <a:fld id="{A1A87816-B985-47F1-8170-A49D422C2577}"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8229600" cy="1143000"/>
          </a:xfrm>
        </p:spPr>
        <p:txBody>
          <a:bodyPr/>
          <a:lstStyle/>
          <a:p>
            <a:r>
              <a:rPr lang="en-US" dirty="0"/>
              <a:t>Important Ideas About Ability</a:t>
            </a:r>
          </a:p>
        </p:txBody>
      </p:sp>
      <p:graphicFrame>
        <p:nvGraphicFramePr>
          <p:cNvPr id="4" name="Diagram 3"/>
          <p:cNvGraphicFramePr/>
          <p:nvPr/>
        </p:nvGraphicFramePr>
        <p:xfrm>
          <a:off x="457200" y="1371600"/>
          <a:ext cx="82296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A1A87816-B985-47F1-8170-A49D422C2577}"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685800"/>
            <a:ext cx="8382000" cy="1143000"/>
          </a:xfrm>
        </p:spPr>
        <p:txBody>
          <a:bodyPr>
            <a:normAutofit fontScale="90000"/>
          </a:bodyPr>
          <a:lstStyle/>
          <a:p>
            <a:pPr lvl="0"/>
            <a:r>
              <a:rPr lang="en-US" sz="4000" dirty="0"/>
              <a:t>Characteristics of</a:t>
            </a:r>
            <a:r>
              <a:rPr lang="en-US" sz="4000" dirty="0" smtClean="0"/>
              <a:t> Giftedness</a:t>
            </a:r>
            <a:br>
              <a:rPr lang="en-US" sz="4000" dirty="0" smtClean="0"/>
            </a:br>
            <a:r>
              <a:rPr lang="en-US" sz="4000" dirty="0" smtClean="0"/>
              <a:t>in School </a:t>
            </a:r>
            <a:r>
              <a:rPr lang="en-US" sz="3600" dirty="0" smtClean="0"/>
              <a:t>When Compared to Same Age, Experience, or Environment (LEP, F/R Lunch, etc.)</a:t>
            </a:r>
            <a:br>
              <a:rPr lang="en-US" sz="3600" dirty="0" smtClean="0"/>
            </a:br>
            <a:endParaRPr lang="en-US" sz="4000" dirty="0"/>
          </a:p>
        </p:txBody>
      </p:sp>
      <p:graphicFrame>
        <p:nvGraphicFramePr>
          <p:cNvPr id="4" name="Content Placeholder 3"/>
          <p:cNvGraphicFramePr>
            <a:graphicFrameLocks noGrp="1"/>
          </p:cNvGraphicFramePr>
          <p:nvPr>
            <p:ph idx="1"/>
          </p:nvPr>
        </p:nvGraphicFramePr>
        <p:xfrm>
          <a:off x="457200" y="1600200"/>
          <a:ext cx="83820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A1A87816-B985-47F1-8170-A49D422C2577}"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1447800" cy="6096000"/>
          </a:xfrm>
        </p:spPr>
        <p:txBody>
          <a:bodyPr vert="vert270"/>
          <a:lstStyle/>
          <a:p>
            <a:r>
              <a:rPr lang="en-US" sz="4000" dirty="0" smtClean="0">
                <a:effectLst>
                  <a:outerShdw blurRad="38100" dist="38100" dir="2700000" algn="tl">
                    <a:srgbClr val="000000">
                      <a:alpha val="43137"/>
                    </a:srgbClr>
                  </a:outerShdw>
                </a:effectLst>
              </a:rPr>
              <a:t>Services According to Need</a:t>
            </a:r>
            <a:endParaRPr lang="en-US" sz="4000"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nvPr>
        </p:nvGraphicFramePr>
        <p:xfrm>
          <a:off x="1371600" y="381000"/>
          <a:ext cx="76200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A1A87816-B985-47F1-8170-A49D422C2577}"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 y="274638"/>
            <a:ext cx="8458200" cy="1143000"/>
          </a:xfrm>
        </p:spPr>
        <p:txBody>
          <a:bodyPr>
            <a:normAutofit fontScale="90000"/>
          </a:bodyPr>
          <a:lstStyle/>
          <a:p>
            <a:pPr eaLnBrk="1" hangingPunct="1"/>
            <a:r>
              <a:rPr lang="en-US" dirty="0" smtClean="0"/>
              <a:t>Differentiated Curriculum and Instruction</a:t>
            </a:r>
          </a:p>
        </p:txBody>
      </p:sp>
      <p:sp>
        <p:nvSpPr>
          <p:cNvPr id="32771" name="Rectangle 3"/>
          <p:cNvSpPr>
            <a:spLocks noGrp="1" noChangeArrowheads="1"/>
          </p:cNvSpPr>
          <p:nvPr>
            <p:ph idx="1"/>
          </p:nvPr>
        </p:nvSpPr>
        <p:spPr/>
        <p:txBody>
          <a:bodyPr/>
          <a:lstStyle/>
          <a:p>
            <a:pPr eaLnBrk="1" hangingPunct="1">
              <a:lnSpc>
                <a:spcPct val="90000"/>
              </a:lnSpc>
              <a:buFont typeface="Wingdings" pitchFamily="26" charset="2"/>
              <a:buNone/>
            </a:pPr>
            <a:r>
              <a:rPr lang="en-US" sz="2800" dirty="0" smtClean="0"/>
              <a:t>You do </a:t>
            </a:r>
            <a:r>
              <a:rPr lang="en-US" sz="2800" i="1" dirty="0" smtClean="0"/>
              <a:t>not </a:t>
            </a:r>
            <a:r>
              <a:rPr lang="en-US" sz="2800" dirty="0" smtClean="0"/>
              <a:t>have to teach all of the standards to all the students, but you must show that all students have mastered all standards.</a:t>
            </a:r>
          </a:p>
          <a:p>
            <a:pPr eaLnBrk="1" hangingPunct="1">
              <a:lnSpc>
                <a:spcPct val="90000"/>
              </a:lnSpc>
              <a:buFont typeface="Wingdings" pitchFamily="26" charset="2"/>
              <a:buNone/>
            </a:pPr>
            <a:endParaRPr lang="en-US" sz="2800" dirty="0" smtClean="0"/>
          </a:p>
          <a:p>
            <a:pPr eaLnBrk="1" hangingPunct="1">
              <a:lnSpc>
                <a:spcPct val="90000"/>
              </a:lnSpc>
              <a:buFont typeface="Wingdings" pitchFamily="26" charset="2"/>
              <a:buNone/>
            </a:pPr>
            <a:r>
              <a:rPr lang="en-US" sz="2800" dirty="0" smtClean="0"/>
              <a:t>Preassessment is key:  Find out what students already know and use the time you would have spent teaching </a:t>
            </a:r>
            <a:r>
              <a:rPr lang="en-US" sz="2800" smtClean="0"/>
              <a:t>those concepts differently</a:t>
            </a:r>
            <a:r>
              <a:rPr lang="en-US" sz="2800" dirty="0" smtClean="0"/>
              <a:t>. </a:t>
            </a:r>
          </a:p>
          <a:p>
            <a:pPr eaLnBrk="1" hangingPunct="1">
              <a:lnSpc>
                <a:spcPct val="90000"/>
              </a:lnSpc>
              <a:buFont typeface="Wingdings" pitchFamily="26" charset="2"/>
              <a:buNone/>
            </a:pPr>
            <a:endParaRPr lang="en-US" sz="2800" dirty="0" smtClean="0"/>
          </a:p>
          <a:p>
            <a:pPr eaLnBrk="1" hangingPunct="1">
              <a:lnSpc>
                <a:spcPct val="90000"/>
              </a:lnSpc>
              <a:buFont typeface="Wingdings" pitchFamily="26" charset="2"/>
              <a:buNone/>
            </a:pPr>
            <a:r>
              <a:rPr lang="en-US" sz="2800" dirty="0" smtClean="0"/>
              <a:t>Curriculum for high-ability students goes beyond grade-level standards and goes deeper than grade-level content.</a:t>
            </a:r>
          </a:p>
          <a:p>
            <a:pPr eaLnBrk="1" hangingPunct="1">
              <a:lnSpc>
                <a:spcPct val="90000"/>
              </a:lnSpc>
            </a:pPr>
            <a:endParaRPr lang="en-US" sz="2800" dirty="0" smtClean="0"/>
          </a:p>
        </p:txBody>
      </p:sp>
      <p:sp>
        <p:nvSpPr>
          <p:cNvPr id="4" name="Slide Number Placeholder 3"/>
          <p:cNvSpPr>
            <a:spLocks noGrp="1"/>
          </p:cNvSpPr>
          <p:nvPr>
            <p:ph type="sldNum" sz="quarter" idx="12"/>
          </p:nvPr>
        </p:nvSpPr>
        <p:spPr/>
        <p:txBody>
          <a:bodyPr/>
          <a:lstStyle/>
          <a:p>
            <a:fld id="{A1A87816-B985-47F1-8170-A49D422C2577}"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Differentiation for the Gifted</a:t>
            </a:r>
            <a:endParaRPr lang="en-US" dirty="0"/>
          </a:p>
        </p:txBody>
      </p:sp>
      <p:graphicFrame>
        <p:nvGraphicFramePr>
          <p:cNvPr id="6" name="Content Placeholder 5"/>
          <p:cNvGraphicFramePr>
            <a:graphicFrameLocks noGrp="1"/>
          </p:cNvGraphicFramePr>
          <p:nvPr>
            <p:ph idx="1"/>
          </p:nvPr>
        </p:nvGraphicFramePr>
        <p:xfrm>
          <a:off x="457200" y="1219200"/>
          <a:ext cx="82296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A1A87816-B985-47F1-8170-A49D422C2577}"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0"/>
          <a:ext cx="91440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533400" y="5257800"/>
            <a:ext cx="7924800" cy="707886"/>
          </a:xfrm>
          <a:prstGeom prst="rect">
            <a:avLst/>
          </a:prstGeom>
        </p:spPr>
        <p:txBody>
          <a:bodyPr wrap="square">
            <a:spAutoFit/>
          </a:bodyPr>
          <a:lstStyle/>
          <a:p>
            <a:pPr algn="ctr"/>
            <a:r>
              <a:rPr lang="en-US" sz="4000" dirty="0" smtClean="0"/>
              <a:t>How Is Instruction Different?</a:t>
            </a:r>
            <a:endParaRPr lang="en-US" sz="4000" dirty="0"/>
          </a:p>
        </p:txBody>
      </p:sp>
      <p:sp>
        <p:nvSpPr>
          <p:cNvPr id="6" name="Slide Number Placeholder 5"/>
          <p:cNvSpPr>
            <a:spLocks noGrp="1"/>
          </p:cNvSpPr>
          <p:nvPr>
            <p:ph type="sldNum" sz="quarter" idx="12"/>
          </p:nvPr>
        </p:nvSpPr>
        <p:spPr/>
        <p:txBody>
          <a:bodyPr/>
          <a:lstStyle/>
          <a:p>
            <a:fld id="{A1A87816-B985-47F1-8170-A49D422C2577}"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pPr eaLnBrk="1" hangingPunct="1"/>
            <a:r>
              <a:rPr lang="en-US" sz="4000" dirty="0" smtClean="0"/>
              <a:t>Instruction Is a Qualitatively Different Experience</a:t>
            </a:r>
          </a:p>
        </p:txBody>
      </p:sp>
      <p:sp>
        <p:nvSpPr>
          <p:cNvPr id="35843" name="Rectangle 3"/>
          <p:cNvSpPr>
            <a:spLocks noGrp="1" noChangeArrowheads="1"/>
          </p:cNvSpPr>
          <p:nvPr>
            <p:ph idx="1"/>
          </p:nvPr>
        </p:nvSpPr>
        <p:spPr/>
        <p:txBody>
          <a:bodyPr/>
          <a:lstStyle/>
          <a:p>
            <a:pPr eaLnBrk="1" hangingPunct="1">
              <a:lnSpc>
                <a:spcPct val="80000"/>
              </a:lnSpc>
            </a:pPr>
            <a:r>
              <a:rPr lang="en-US" sz="2800" dirty="0" smtClean="0"/>
              <a:t>It is a different experience with all aspects of learning.</a:t>
            </a:r>
          </a:p>
          <a:p>
            <a:pPr eaLnBrk="1" hangingPunct="1">
              <a:lnSpc>
                <a:spcPct val="80000"/>
              </a:lnSpc>
            </a:pPr>
            <a:r>
              <a:rPr lang="en-US" sz="2800" dirty="0" smtClean="0"/>
              <a:t>It is a planned sequence of experiences that builds to greater goals, big ideas, broader understandings, more comprehensive foundations, more critical thinking, and more opportunities for creative thinking.</a:t>
            </a:r>
          </a:p>
          <a:p>
            <a:pPr eaLnBrk="1" hangingPunct="1">
              <a:lnSpc>
                <a:spcPct val="80000"/>
              </a:lnSpc>
            </a:pPr>
            <a:r>
              <a:rPr lang="en-US" sz="2800" dirty="0" smtClean="0"/>
              <a:t>A child does not have this intellectual capacity only when it is convenient for the school.  The learning experience needs to match the intellectual capabilities of the child in all areas of the curriculum or in the specific academic area where the child has high ability.  </a:t>
            </a:r>
          </a:p>
        </p:txBody>
      </p:sp>
      <p:sp>
        <p:nvSpPr>
          <p:cNvPr id="4" name="Slide Number Placeholder 3"/>
          <p:cNvSpPr>
            <a:spLocks noGrp="1"/>
          </p:cNvSpPr>
          <p:nvPr>
            <p:ph type="sldNum" sz="quarter" idx="12"/>
          </p:nvPr>
        </p:nvSpPr>
        <p:spPr/>
        <p:txBody>
          <a:bodyPr/>
          <a:lstStyle/>
          <a:p>
            <a:fld id="{A1A87816-B985-47F1-8170-A49D422C2577}"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Sort These People Out</a:t>
            </a:r>
          </a:p>
        </p:txBody>
      </p:sp>
      <p:sp>
        <p:nvSpPr>
          <p:cNvPr id="3" name="Content Placeholder 2"/>
          <p:cNvSpPr>
            <a:spLocks noGrp="1"/>
          </p:cNvSpPr>
          <p:nvPr>
            <p:ph sz="half" idx="1"/>
          </p:nvPr>
        </p:nvSpPr>
        <p:spPr/>
        <p:txBody>
          <a:bodyPr/>
          <a:lstStyle/>
          <a:p>
            <a:pPr>
              <a:buNone/>
            </a:pPr>
            <a:r>
              <a:rPr lang="en-US" sz="1000" dirty="0" smtClean="0"/>
              <a:t>Person #1</a:t>
            </a:r>
          </a:p>
          <a:p>
            <a:pPr>
              <a:buNone/>
            </a:pPr>
            <a:r>
              <a:rPr lang="en-US" sz="1000" dirty="0" smtClean="0"/>
              <a:t>Recently divorced, penniless, and a single parent </a:t>
            </a:r>
          </a:p>
          <a:p>
            <a:pPr>
              <a:buNone/>
            </a:pPr>
            <a:r>
              <a:rPr lang="en-US" sz="1000" dirty="0" smtClean="0"/>
              <a:t>Wrote book on an old manual typewriter-Book was rejected by 12 different publishers</a:t>
            </a:r>
          </a:p>
          <a:p>
            <a:pPr>
              <a:buNone/>
            </a:pPr>
            <a:r>
              <a:rPr lang="en-US" sz="1000" dirty="0" smtClean="0"/>
              <a:t>Was told to get a day job because there was no money in children’s’ books</a:t>
            </a:r>
          </a:p>
          <a:p>
            <a:pPr>
              <a:buNone/>
            </a:pPr>
            <a:r>
              <a:rPr lang="en-US" sz="1000" dirty="0" smtClean="0"/>
              <a:t> </a:t>
            </a:r>
          </a:p>
          <a:p>
            <a:pPr>
              <a:buNone/>
            </a:pPr>
            <a:r>
              <a:rPr lang="en-US" sz="1000" dirty="0" smtClean="0"/>
              <a:t>Person #2</a:t>
            </a:r>
          </a:p>
          <a:p>
            <a:pPr>
              <a:buNone/>
            </a:pPr>
            <a:r>
              <a:rPr lang="en-US" sz="1000" dirty="0" smtClean="0"/>
              <a:t>65 years old social security check was $105-Slept in his car</a:t>
            </a:r>
          </a:p>
          <a:p>
            <a:pPr>
              <a:buNone/>
            </a:pPr>
            <a:r>
              <a:rPr lang="en-US" sz="1000" dirty="0" smtClean="0"/>
              <a:t>Idea was rejected 1009 times</a:t>
            </a:r>
          </a:p>
          <a:p>
            <a:pPr>
              <a:buNone/>
            </a:pPr>
            <a:r>
              <a:rPr lang="en-US" sz="1000" dirty="0" smtClean="0"/>
              <a:t> </a:t>
            </a:r>
          </a:p>
          <a:p>
            <a:pPr>
              <a:buNone/>
            </a:pPr>
            <a:r>
              <a:rPr lang="en-US" sz="1000" dirty="0" smtClean="0"/>
              <a:t>Person #3</a:t>
            </a:r>
          </a:p>
          <a:p>
            <a:pPr>
              <a:buNone/>
            </a:pPr>
            <a:r>
              <a:rPr lang="en-US" sz="1000" dirty="0" smtClean="0"/>
              <a:t>First company went bankrupt</a:t>
            </a:r>
          </a:p>
          <a:p>
            <a:pPr>
              <a:buNone/>
            </a:pPr>
            <a:r>
              <a:rPr lang="en-US" sz="1000" dirty="0" smtClean="0"/>
              <a:t>Was fired by a news editor because he lacked imagination and had no good ideas</a:t>
            </a:r>
          </a:p>
          <a:p>
            <a:pPr>
              <a:buNone/>
            </a:pPr>
            <a:r>
              <a:rPr lang="en-US" sz="1000" dirty="0" smtClean="0"/>
              <a:t>Was told over 300 times that his ideas did not merit financing</a:t>
            </a:r>
          </a:p>
          <a:p>
            <a:pPr>
              <a:buNone/>
            </a:pPr>
            <a:r>
              <a:rPr lang="en-US" sz="1000" dirty="0" smtClean="0"/>
              <a:t> </a:t>
            </a:r>
          </a:p>
          <a:p>
            <a:pPr>
              <a:buNone/>
            </a:pPr>
            <a:r>
              <a:rPr lang="en-US" sz="1000" dirty="0" smtClean="0"/>
              <a:t>Person #4</a:t>
            </a:r>
          </a:p>
          <a:p>
            <a:pPr>
              <a:buNone/>
            </a:pPr>
            <a:r>
              <a:rPr lang="en-US" sz="1000" dirty="0" smtClean="0"/>
              <a:t>Couldn’t speak at age 4 couldn’t read at age 7</a:t>
            </a:r>
          </a:p>
          <a:p>
            <a:pPr>
              <a:buNone/>
            </a:pPr>
            <a:r>
              <a:rPr lang="en-US" sz="1000" dirty="0" smtClean="0"/>
              <a:t>Parents and teachers thought he was mentally handicapped</a:t>
            </a:r>
          </a:p>
          <a:p>
            <a:pPr>
              <a:buNone/>
            </a:pPr>
            <a:r>
              <a:rPr lang="en-US" sz="1000" dirty="0" smtClean="0"/>
              <a:t>Dropped out of school and was a “draft dodger”</a:t>
            </a:r>
          </a:p>
          <a:p>
            <a:pPr>
              <a:buNone/>
            </a:pPr>
            <a:r>
              <a:rPr lang="en-US" sz="1000" dirty="0" smtClean="0"/>
              <a:t> </a:t>
            </a:r>
          </a:p>
          <a:p>
            <a:pPr>
              <a:buNone/>
            </a:pPr>
            <a:r>
              <a:rPr lang="en-US" sz="1000" dirty="0" smtClean="0"/>
              <a:t>Person #5</a:t>
            </a:r>
          </a:p>
          <a:p>
            <a:pPr>
              <a:buNone/>
            </a:pPr>
            <a:r>
              <a:rPr lang="en-US" sz="1000" dirty="0" smtClean="0"/>
              <a:t>Cut from high school basketball team</a:t>
            </a:r>
          </a:p>
          <a:p>
            <a:pPr>
              <a:buNone/>
            </a:pPr>
            <a:r>
              <a:rPr lang="en-US" sz="1000" dirty="0" smtClean="0"/>
              <a:t>Missed more than 9,000 shots and lost almost 300 games</a:t>
            </a:r>
          </a:p>
          <a:p>
            <a:pPr>
              <a:buNone/>
            </a:pPr>
            <a:r>
              <a:rPr lang="en-US" sz="1000" dirty="0" smtClean="0"/>
              <a:t>On 26 occasions I have been entrusted to take the game winning shot, and I missed</a:t>
            </a:r>
            <a:endParaRPr lang="en-US" sz="600" dirty="0" smtClean="0"/>
          </a:p>
          <a:p>
            <a:endParaRPr lang="en-US" dirty="0"/>
          </a:p>
        </p:txBody>
      </p:sp>
      <p:sp>
        <p:nvSpPr>
          <p:cNvPr id="5" name="Content Placeholder 4"/>
          <p:cNvSpPr>
            <a:spLocks noGrp="1"/>
          </p:cNvSpPr>
          <p:nvPr>
            <p:ph sz="half" idx="2"/>
          </p:nvPr>
        </p:nvSpPr>
        <p:spPr/>
        <p:txBody>
          <a:bodyPr/>
          <a:lstStyle/>
          <a:p>
            <a:pPr>
              <a:buNone/>
            </a:pPr>
            <a:r>
              <a:rPr lang="en-US" sz="1100" dirty="0" smtClean="0"/>
              <a:t>Person #6</a:t>
            </a:r>
          </a:p>
          <a:p>
            <a:pPr>
              <a:buNone/>
            </a:pPr>
            <a:r>
              <a:rPr lang="en-US" sz="1100" i="1" dirty="0" smtClean="0"/>
              <a:t>Was told “guitar groups are on the way out”</a:t>
            </a:r>
            <a:r>
              <a:rPr lang="en-US" sz="1100" dirty="0" smtClean="0"/>
              <a:t> </a:t>
            </a:r>
          </a:p>
          <a:p>
            <a:pPr>
              <a:buNone/>
            </a:pPr>
            <a:r>
              <a:rPr lang="en-US" sz="1100" dirty="0" smtClean="0"/>
              <a:t>Was told that you</a:t>
            </a:r>
            <a:r>
              <a:rPr lang="en-US" sz="1100" i="1" dirty="0" smtClean="0"/>
              <a:t> have no future in show business</a:t>
            </a:r>
            <a:endParaRPr lang="en-US" sz="1100" dirty="0" smtClean="0"/>
          </a:p>
          <a:p>
            <a:pPr>
              <a:buNone/>
            </a:pPr>
            <a:r>
              <a:rPr lang="en-US" sz="1100" dirty="0" smtClean="0"/>
              <a:t> </a:t>
            </a:r>
          </a:p>
          <a:p>
            <a:pPr>
              <a:buNone/>
            </a:pPr>
            <a:r>
              <a:rPr lang="en-US" sz="1100" i="1" dirty="0" smtClean="0"/>
              <a:t>Person #7</a:t>
            </a:r>
            <a:endParaRPr lang="en-US" sz="1100" dirty="0" smtClean="0"/>
          </a:p>
          <a:p>
            <a:pPr>
              <a:buNone/>
            </a:pPr>
            <a:r>
              <a:rPr lang="en-US" sz="1100" i="1" dirty="0" smtClean="0"/>
              <a:t>Painted over 800 pieces of art</a:t>
            </a:r>
            <a:endParaRPr lang="en-US" sz="1100" dirty="0" smtClean="0"/>
          </a:p>
          <a:p>
            <a:pPr>
              <a:buNone/>
            </a:pPr>
            <a:r>
              <a:rPr lang="en-US" sz="1100" i="1" dirty="0" smtClean="0"/>
              <a:t>Sold only 1 to a friend during entire lifetime</a:t>
            </a:r>
            <a:endParaRPr lang="en-US" sz="1100" dirty="0" smtClean="0"/>
          </a:p>
          <a:p>
            <a:pPr>
              <a:buNone/>
            </a:pPr>
            <a:r>
              <a:rPr lang="en-US" sz="1100" dirty="0" smtClean="0"/>
              <a:t> </a:t>
            </a:r>
          </a:p>
          <a:p>
            <a:pPr>
              <a:buNone/>
            </a:pPr>
            <a:r>
              <a:rPr lang="en-US" sz="1100" i="1" dirty="0" smtClean="0"/>
              <a:t>Person # 8</a:t>
            </a:r>
            <a:endParaRPr lang="en-US" sz="1100" dirty="0" smtClean="0"/>
          </a:p>
          <a:p>
            <a:pPr>
              <a:buNone/>
            </a:pPr>
            <a:r>
              <a:rPr lang="en-US" sz="1100" dirty="0" smtClean="0"/>
              <a:t>Foster kid, high school drop-out to get married</a:t>
            </a:r>
          </a:p>
          <a:p>
            <a:pPr>
              <a:buNone/>
            </a:pPr>
            <a:r>
              <a:rPr lang="en-US" sz="1100" dirty="0" smtClean="0"/>
              <a:t>Was told wasn’t pretty enough to be an actress or model</a:t>
            </a:r>
          </a:p>
          <a:p>
            <a:pPr>
              <a:buNone/>
            </a:pPr>
            <a:r>
              <a:rPr lang="en-US" sz="1100" dirty="0" smtClean="0"/>
              <a:t>First contract for work expired due to limited work</a:t>
            </a:r>
          </a:p>
          <a:p>
            <a:pPr>
              <a:buNone/>
            </a:pPr>
            <a:r>
              <a:rPr lang="en-US" sz="1100" dirty="0" smtClean="0"/>
              <a:t>Was given parts that personified “beautiful, clueless girl that manipulates others”</a:t>
            </a:r>
          </a:p>
          <a:p>
            <a:pPr>
              <a:buNone/>
            </a:pPr>
            <a:r>
              <a:rPr lang="en-US" sz="1100" dirty="0" smtClean="0"/>
              <a:t> </a:t>
            </a:r>
          </a:p>
          <a:p>
            <a:pPr>
              <a:buNone/>
            </a:pPr>
            <a:r>
              <a:rPr lang="en-US" sz="1100" dirty="0" smtClean="0"/>
              <a:t>Person #9</a:t>
            </a:r>
          </a:p>
          <a:p>
            <a:pPr>
              <a:buNone/>
            </a:pPr>
            <a:r>
              <a:rPr lang="en-US" sz="1100" dirty="0" smtClean="0"/>
              <a:t>Screen test comments: Can't act-Can't sing-Slightly bald-Can dance a bit </a:t>
            </a:r>
            <a:br>
              <a:rPr lang="en-US" sz="1100" dirty="0" smtClean="0"/>
            </a:br>
            <a:endParaRPr lang="en-US" sz="1100" dirty="0" smtClean="0"/>
          </a:p>
          <a:p>
            <a:pPr>
              <a:buNone/>
            </a:pPr>
            <a:r>
              <a:rPr lang="en-US" sz="1100" dirty="0" smtClean="0"/>
              <a:t>Person #10</a:t>
            </a:r>
          </a:p>
          <a:p>
            <a:pPr>
              <a:buNone/>
            </a:pPr>
            <a:r>
              <a:rPr lang="en-US" sz="1100" dirty="0" smtClean="0"/>
              <a:t>15 years trying to create an idea/invention</a:t>
            </a:r>
          </a:p>
          <a:p>
            <a:pPr>
              <a:buNone/>
            </a:pPr>
            <a:r>
              <a:rPr lang="en-US" sz="1100" dirty="0" smtClean="0"/>
              <a:t>Used almost entire life savings </a:t>
            </a:r>
          </a:p>
          <a:p>
            <a:pPr>
              <a:buNone/>
            </a:pPr>
            <a:r>
              <a:rPr lang="en-US" sz="1100" dirty="0" smtClean="0"/>
              <a:t>5,126 prototypes</a:t>
            </a:r>
          </a:p>
          <a:p>
            <a:endParaRPr lang="en-US" dirty="0"/>
          </a:p>
        </p:txBody>
      </p:sp>
      <p:sp>
        <p:nvSpPr>
          <p:cNvPr id="4" name="Slide Number Placeholder 3"/>
          <p:cNvSpPr>
            <a:spLocks noGrp="1"/>
          </p:cNvSpPr>
          <p:nvPr>
            <p:ph type="sldNum" sz="quarter" idx="12"/>
          </p:nvPr>
        </p:nvSpPr>
        <p:spPr/>
        <p:txBody>
          <a:bodyPr/>
          <a:lstStyle/>
          <a:p>
            <a:fld id="{A1A87816-B985-47F1-8170-A49D422C2577}"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8600" y="228600"/>
            <a:ext cx="8458200" cy="1143000"/>
          </a:xfrm>
        </p:spPr>
        <p:txBody>
          <a:bodyPr>
            <a:normAutofit fontScale="90000"/>
          </a:bodyPr>
          <a:lstStyle/>
          <a:p>
            <a:pPr eaLnBrk="1" hangingPunct="1"/>
            <a:r>
              <a:rPr lang="en-US" dirty="0" smtClean="0"/>
              <a:t/>
            </a:r>
            <a:br>
              <a:rPr lang="en-US" dirty="0" smtClean="0"/>
            </a:br>
            <a:r>
              <a:rPr lang="en-US" dirty="0" smtClean="0"/>
              <a:t>Elements of Curriculum and Instruction for Gifted Learners </a:t>
            </a:r>
          </a:p>
        </p:txBody>
      </p:sp>
      <p:graphicFrame>
        <p:nvGraphicFramePr>
          <p:cNvPr id="4" name="Content Placeholder 3"/>
          <p:cNvGraphicFramePr>
            <a:graphicFrameLocks noGrp="1"/>
          </p:cNvGraphicFramePr>
          <p:nvPr>
            <p:ph idx="1"/>
          </p:nvPr>
        </p:nvGraphicFramePr>
        <p:xfrm>
          <a:off x="457200" y="2209800"/>
          <a:ext cx="8229600" cy="4068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A1A87816-B985-47F1-8170-A49D422C2577}"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28600" y="228601"/>
          <a:ext cx="4581525"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nvGraphicFramePr>
        <p:xfrm>
          <a:off x="4648200" y="228600"/>
          <a:ext cx="4333875" cy="58959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8914" name="Text Box 2"/>
          <p:cNvSpPr txBox="1">
            <a:spLocks noChangeArrowheads="1"/>
          </p:cNvSpPr>
          <p:nvPr/>
        </p:nvSpPr>
        <p:spPr bwMode="auto">
          <a:xfrm>
            <a:off x="104775" y="5981700"/>
            <a:ext cx="9039225" cy="8763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accent2">
                    <a:lumMod val="50000"/>
                  </a:schemeClr>
                </a:solidFill>
                <a:effectLst/>
                <a:latin typeface="Calibri" pitchFamily="34" charset="0"/>
                <a:cs typeface="Arial" pitchFamily="34" charset="0"/>
              </a:rPr>
              <a:t>Instructional Time</a:t>
            </a:r>
            <a:r>
              <a:rPr lang="en-US" sz="2400" dirty="0" smtClean="0">
                <a:solidFill>
                  <a:schemeClr val="accent2">
                    <a:lumMod val="50000"/>
                  </a:schemeClr>
                </a:solidFill>
                <a:latin typeface="Calibri" pitchFamily="34" charset="0"/>
                <a:cs typeface="Arial" pitchFamily="34" charset="0"/>
              </a:rPr>
              <a:t>: </a:t>
            </a:r>
            <a:r>
              <a:rPr kumimoji="0" lang="en-US" sz="2400" b="0" i="0" u="none" strike="noStrike" cap="none" normalizeH="0" baseline="0" dirty="0" smtClean="0">
                <a:ln>
                  <a:noFill/>
                </a:ln>
                <a:solidFill>
                  <a:schemeClr val="accent2">
                    <a:lumMod val="50000"/>
                  </a:schemeClr>
                </a:solidFill>
                <a:effectLst/>
                <a:latin typeface="Calibri" pitchFamily="34" charset="0"/>
                <a:cs typeface="Arial" pitchFamily="34" charset="0"/>
              </a:rPr>
              <a:t>Bloom’s Taxonomy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accent2">
                    <a:lumMod val="50000"/>
                  </a:schemeClr>
                </a:solidFill>
                <a:effectLst/>
                <a:latin typeface="Calibri" pitchFamily="34" charset="0"/>
                <a:cs typeface="Arial" pitchFamily="34" charset="0"/>
              </a:rPr>
              <a:t>Regular Curriculum </a:t>
            </a:r>
            <a:r>
              <a:rPr kumimoji="0" lang="en-US" sz="2400" b="0" i="0" u="none" strike="noStrike" cap="none" normalizeH="0" baseline="0" dirty="0" smtClean="0">
                <a:ln>
                  <a:noFill/>
                </a:ln>
                <a:solidFill>
                  <a:schemeClr val="accent2">
                    <a:lumMod val="50000"/>
                  </a:schemeClr>
                </a:solidFill>
                <a:effectLst/>
                <a:latin typeface="Times New Roman" pitchFamily="18" charset="0"/>
                <a:cs typeface="Arial" pitchFamily="34" charset="0"/>
              </a:rPr>
              <a:t>		</a:t>
            </a:r>
            <a:r>
              <a:rPr kumimoji="0" lang="en-US" sz="2400" b="0" i="0" u="none" strike="noStrike" cap="none" normalizeH="0" baseline="0" dirty="0" smtClean="0">
                <a:ln>
                  <a:noFill/>
                </a:ln>
                <a:solidFill>
                  <a:schemeClr val="accent2">
                    <a:lumMod val="50000"/>
                  </a:schemeClr>
                </a:solidFill>
                <a:effectLst/>
                <a:latin typeface="Calibri" pitchFamily="34" charset="0"/>
                <a:cs typeface="Arial" pitchFamily="34" charset="0"/>
              </a:rPr>
              <a:t>vs. </a:t>
            </a:r>
            <a:r>
              <a:rPr kumimoji="0" lang="en-US" sz="2400" b="0" i="0" u="none" strike="noStrike" cap="none" normalizeH="0" baseline="0" dirty="0" smtClean="0">
                <a:ln>
                  <a:noFill/>
                </a:ln>
                <a:solidFill>
                  <a:schemeClr val="accent2">
                    <a:lumMod val="50000"/>
                  </a:schemeClr>
                </a:solidFill>
                <a:effectLst/>
                <a:latin typeface="Times New Roman" pitchFamily="18" charset="0"/>
                <a:cs typeface="Arial" pitchFamily="34" charset="0"/>
              </a:rPr>
              <a:t>	</a:t>
            </a:r>
            <a:r>
              <a:rPr kumimoji="0" lang="en-US" sz="2400" b="0" i="0" u="none" strike="noStrike" cap="none" normalizeH="0" baseline="0" dirty="0" smtClean="0">
                <a:ln>
                  <a:noFill/>
                </a:ln>
                <a:solidFill>
                  <a:schemeClr val="accent2">
                    <a:lumMod val="50000"/>
                  </a:schemeClr>
                </a:solidFill>
                <a:effectLst/>
                <a:latin typeface="Calibri" pitchFamily="34" charset="0"/>
                <a:cs typeface="Arial" pitchFamily="34" charset="0"/>
              </a:rPr>
              <a:t>Curriculum for Advanced Potential</a:t>
            </a:r>
            <a:endParaRPr kumimoji="0" lang="en-US" sz="1800" b="0" i="0" u="none" strike="noStrike" cap="none" normalizeH="0" baseline="0" dirty="0" smtClean="0">
              <a:ln>
                <a:noFill/>
              </a:ln>
              <a:solidFill>
                <a:schemeClr val="accent2">
                  <a:lumMod val="50000"/>
                </a:schemeClr>
              </a:solidFill>
              <a:effectLst/>
              <a:latin typeface="Arial" pitchFamily="34" charset="0"/>
              <a:cs typeface="Arial" pitchFamily="34" charset="0"/>
            </a:endParaRPr>
          </a:p>
        </p:txBody>
      </p:sp>
      <p:sp>
        <p:nvSpPr>
          <p:cNvPr id="6" name="TextBox 5"/>
          <p:cNvSpPr txBox="1"/>
          <p:nvPr/>
        </p:nvSpPr>
        <p:spPr>
          <a:xfrm>
            <a:off x="6248400" y="5334000"/>
            <a:ext cx="1524000" cy="369332"/>
          </a:xfrm>
          <a:prstGeom prst="rect">
            <a:avLst/>
          </a:prstGeom>
          <a:noFill/>
        </p:spPr>
        <p:txBody>
          <a:bodyPr wrap="square" rtlCol="0">
            <a:spAutoFit/>
          </a:bodyPr>
          <a:lstStyle/>
          <a:p>
            <a:r>
              <a:rPr lang="en-US" dirty="0" smtClean="0"/>
              <a:t>Remember</a:t>
            </a:r>
            <a:endParaRPr lang="en-US" dirty="0"/>
          </a:p>
        </p:txBody>
      </p:sp>
      <p:sp>
        <p:nvSpPr>
          <p:cNvPr id="7" name="Slide Number Placeholder 6"/>
          <p:cNvSpPr>
            <a:spLocks noGrp="1"/>
          </p:cNvSpPr>
          <p:nvPr>
            <p:ph type="sldNum" sz="quarter" idx="12"/>
          </p:nvPr>
        </p:nvSpPr>
        <p:spPr/>
        <p:txBody>
          <a:bodyPr/>
          <a:lstStyle/>
          <a:p>
            <a:fld id="{A1A87816-B985-47F1-8170-A49D422C2577}"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Predicts?</a:t>
            </a:r>
            <a:endParaRPr lang="en-US" dirty="0"/>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400800" y="5486400"/>
            <a:ext cx="2438400" cy="646331"/>
          </a:xfrm>
          <a:prstGeom prst="rect">
            <a:avLst/>
          </a:prstGeom>
          <a:noFill/>
        </p:spPr>
        <p:txBody>
          <a:bodyPr wrap="square" rtlCol="0">
            <a:spAutoFit/>
          </a:bodyPr>
          <a:lstStyle/>
          <a:p>
            <a:r>
              <a:rPr lang="en-US" dirty="0" smtClean="0"/>
              <a:t>(Adelman, 1999, 2006)</a:t>
            </a:r>
          </a:p>
          <a:p>
            <a:endParaRPr lang="en-US" dirty="0"/>
          </a:p>
        </p:txBody>
      </p:sp>
      <p:sp>
        <p:nvSpPr>
          <p:cNvPr id="7" name="Slide Number Placeholder 6"/>
          <p:cNvSpPr>
            <a:spLocks noGrp="1"/>
          </p:cNvSpPr>
          <p:nvPr>
            <p:ph type="sldNum" sz="quarter" idx="12"/>
          </p:nvPr>
        </p:nvSpPr>
        <p:spPr/>
        <p:txBody>
          <a:bodyPr/>
          <a:lstStyle/>
          <a:p>
            <a:fld id="{A1A87816-B985-47F1-8170-A49D422C2577}"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Predictors:  ACT Research (2008)</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257800" y="4572000"/>
            <a:ext cx="3581400" cy="1477328"/>
          </a:xfrm>
          <a:prstGeom prst="rect">
            <a:avLst/>
          </a:prstGeom>
          <a:noFill/>
        </p:spPr>
        <p:txBody>
          <a:bodyPr wrap="square" rtlCol="0">
            <a:spAutoFit/>
          </a:bodyPr>
          <a:lstStyle/>
          <a:p>
            <a:r>
              <a:rPr lang="en-US" dirty="0" smtClean="0"/>
              <a:t>Eighth-grade students’ academic achievement has a larger impact on their readiness for college than anything that happens academically in today’s high schools.</a:t>
            </a:r>
            <a:endParaRPr lang="en-US" dirty="0"/>
          </a:p>
        </p:txBody>
      </p:sp>
      <p:sp>
        <p:nvSpPr>
          <p:cNvPr id="6" name="Slide Number Placeholder 5"/>
          <p:cNvSpPr>
            <a:spLocks noGrp="1"/>
          </p:cNvSpPr>
          <p:nvPr>
            <p:ph type="sldNum" sz="quarter" idx="12"/>
          </p:nvPr>
        </p:nvSpPr>
        <p:spPr/>
        <p:txBody>
          <a:bodyPr/>
          <a:lstStyle/>
          <a:p>
            <a:fld id="{A1A87816-B985-47F1-8170-A49D422C2577}"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4000"/>
              <a:t>AP Indicator of College Completion</a:t>
            </a:r>
          </a:p>
        </p:txBody>
      </p:sp>
      <p:graphicFrame>
        <p:nvGraphicFramePr>
          <p:cNvPr id="1027" name="Object 3"/>
          <p:cNvGraphicFramePr>
            <a:graphicFrameLocks noChangeAspect="1"/>
          </p:cNvGraphicFramePr>
          <p:nvPr>
            <p:ph type="chart" idx="1"/>
          </p:nvPr>
        </p:nvGraphicFramePr>
        <p:xfrm>
          <a:off x="1011238" y="1676400"/>
          <a:ext cx="6970712" cy="4497388"/>
        </p:xfrm>
        <a:graphic>
          <a:graphicData uri="http://schemas.openxmlformats.org/presentationml/2006/ole">
            <p:oleObj spid="_x0000_s1027" name="Chart" r:id="rId3" imgW="7086668" imgH="4572000" progId="MSGraph.Chart.8">
              <p:embed followColorScheme="full"/>
            </p:oleObj>
          </a:graphicData>
        </a:graphic>
      </p:graphicFrame>
      <p:sp>
        <p:nvSpPr>
          <p:cNvPr id="4" name="TextBox 3"/>
          <p:cNvSpPr txBox="1"/>
          <p:nvPr/>
        </p:nvSpPr>
        <p:spPr>
          <a:xfrm>
            <a:off x="6553200" y="5715000"/>
            <a:ext cx="2438400" cy="923330"/>
          </a:xfrm>
          <a:prstGeom prst="rect">
            <a:avLst/>
          </a:prstGeom>
          <a:noFill/>
        </p:spPr>
        <p:txBody>
          <a:bodyPr wrap="square" rtlCol="0">
            <a:spAutoFit/>
          </a:bodyPr>
          <a:lstStyle/>
          <a:p>
            <a:endParaRPr lang="en-US" dirty="0" smtClean="0"/>
          </a:p>
          <a:p>
            <a:r>
              <a:rPr lang="en-US" dirty="0" smtClean="0"/>
              <a:t>(Adelman, 1999, 2006)</a:t>
            </a:r>
          </a:p>
          <a:p>
            <a:endParaRPr lang="en-US" dirty="0"/>
          </a:p>
        </p:txBody>
      </p:sp>
      <p:sp>
        <p:nvSpPr>
          <p:cNvPr id="5" name="Slide Number Placeholder 4"/>
          <p:cNvSpPr>
            <a:spLocks noGrp="1"/>
          </p:cNvSpPr>
          <p:nvPr>
            <p:ph type="sldNum" sz="quarter" idx="12"/>
          </p:nvPr>
        </p:nvSpPr>
        <p:spPr/>
        <p:txBody>
          <a:bodyPr/>
          <a:lstStyle/>
          <a:p>
            <a:fld id="{13F0790E-7E48-4AD8-A558-7997CEB3E9D5}" type="slidenum">
              <a:rPr lang="en-US" smtClean="0"/>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61925" y="185737"/>
            <a:ext cx="8820149" cy="6486525"/>
            <a:chOff x="0" y="0"/>
            <a:chExt cx="8820149" cy="6486525"/>
          </a:xfrm>
          <a:scene3d>
            <a:camera prst="orthographicFront"/>
            <a:lightRig rig="threePt" dir="t">
              <a:rot lat="0" lon="0" rev="7500000"/>
            </a:lightRig>
          </a:scene3d>
        </p:grpSpPr>
        <p:sp>
          <p:nvSpPr>
            <p:cNvPr id="3" name="Rounded Rectangle 2"/>
            <p:cNvSpPr/>
            <p:nvPr/>
          </p:nvSpPr>
          <p:spPr>
            <a:xfrm>
              <a:off x="0" y="0"/>
              <a:ext cx="8820149" cy="6486525"/>
            </a:xfrm>
            <a:prstGeom prst="roundRect">
              <a:avLst>
                <a:gd name="adj" fmla="val 8500"/>
              </a:avLst>
            </a:prstGeom>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4" name="Rounded Rectangle 4"/>
            <p:cNvSpPr/>
            <p:nvPr/>
          </p:nvSpPr>
          <p:spPr>
            <a:xfrm>
              <a:off x="161486" y="161486"/>
              <a:ext cx="8497177" cy="616355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3350" tIns="133350" rIns="133350" bIns="5034264" numCol="1" spcCol="1270" anchor="t" anchorCtr="0">
              <a:noAutofit/>
            </a:bodyPr>
            <a:lstStyle/>
            <a:p>
              <a:pPr lvl="0" algn="l" defTabSz="1555750">
                <a:lnSpc>
                  <a:spcPct val="90000"/>
                </a:lnSpc>
                <a:spcBef>
                  <a:spcPct val="0"/>
                </a:spcBef>
                <a:spcAft>
                  <a:spcPct val="35000"/>
                </a:spcAft>
              </a:pPr>
              <a:r>
                <a:rPr lang="en-US" sz="3500" kern="1200" dirty="0"/>
                <a:t>District Responsibility - Developing Policies &amp; Programs</a:t>
              </a:r>
            </a:p>
          </p:txBody>
        </p:sp>
      </p:grpSp>
      <p:graphicFrame>
        <p:nvGraphicFramePr>
          <p:cNvPr id="5" name="Diagram 4"/>
          <p:cNvGraphicFramePr/>
          <p:nvPr/>
        </p:nvGraphicFramePr>
        <p:xfrm>
          <a:off x="161925" y="185737"/>
          <a:ext cx="8820150" cy="6486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fld id="{A1A87816-B985-47F1-8170-A49D422C2577}"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2895600" cy="1143000"/>
          </a:xfrm>
        </p:spPr>
        <p:txBody>
          <a:bodyPr/>
          <a:lstStyle/>
          <a:p>
            <a:pPr algn="l"/>
            <a:r>
              <a:rPr lang="en-US" dirty="0" smtClean="0"/>
              <a:t>Where Do We Begin?</a:t>
            </a:r>
            <a:endParaRPr lang="en-US" dirty="0"/>
          </a:p>
        </p:txBody>
      </p:sp>
      <p:graphicFrame>
        <p:nvGraphicFramePr>
          <p:cNvPr id="4" name="Diagram 3"/>
          <p:cNvGraphicFramePr/>
          <p:nvPr/>
        </p:nvGraphicFramePr>
        <p:xfrm>
          <a:off x="609600" y="381000"/>
          <a:ext cx="85344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A1A87816-B985-47F1-8170-A49D422C2577}"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4" name="Content Placeholder 3"/>
          <p:cNvSpPr>
            <a:spLocks noGrp="1"/>
          </p:cNvSpPr>
          <p:nvPr>
            <p:ph idx="1"/>
          </p:nvPr>
        </p:nvSpPr>
        <p:spPr/>
        <p:txBody>
          <a:bodyPr/>
          <a:lstStyle/>
          <a:p>
            <a:r>
              <a:rPr lang="en-US" dirty="0" err="1" smtClean="0"/>
              <a:t>Edmodo</a:t>
            </a:r>
            <a:r>
              <a:rPr lang="en-US" dirty="0" smtClean="0"/>
              <a:t> </a:t>
            </a:r>
            <a:r>
              <a:rPr lang="en-US" dirty="0" smtClean="0"/>
              <a:t>Site</a:t>
            </a:r>
            <a:endParaRPr lang="en-US" dirty="0" smtClean="0"/>
          </a:p>
          <a:p>
            <a:pPr lvl="1"/>
            <a:r>
              <a:rPr lang="en-US" dirty="0" smtClean="0"/>
              <a:t>Face-to-Face- Virtual- Both?</a:t>
            </a:r>
            <a:endParaRPr lang="en-US" dirty="0" smtClean="0"/>
          </a:p>
          <a:p>
            <a:r>
              <a:rPr lang="en-US" dirty="0" smtClean="0"/>
              <a:t>Session One Files and Reminders: </a:t>
            </a:r>
            <a:r>
              <a:rPr lang="en-US" dirty="0" smtClean="0">
                <a:hlinkClick r:id="rId2"/>
              </a:rPr>
              <a:t>http://onslowaig.weebly.com/session-1-overview-of-gifted-education.html</a:t>
            </a:r>
            <a:endParaRPr lang="en-US" dirty="0" smtClean="0"/>
          </a:p>
          <a:p>
            <a:r>
              <a:rPr lang="en-US" dirty="0" smtClean="0"/>
              <a:t>Future Meeting Dates: </a:t>
            </a:r>
            <a:endParaRPr lang="en-US" dirty="0" smtClean="0"/>
          </a:p>
          <a:p>
            <a:r>
              <a:rPr lang="en-US" sz="2000" dirty="0" smtClean="0"/>
              <a:t>Monday</a:t>
            </a:r>
            <a:r>
              <a:rPr lang="en-US" sz="2000" dirty="0" smtClean="0"/>
              <a:t>, February 3, 2014</a:t>
            </a:r>
          </a:p>
          <a:p>
            <a:r>
              <a:rPr lang="en-US" sz="2000" dirty="0" smtClean="0"/>
              <a:t>Monday, February 10, 2014</a:t>
            </a:r>
          </a:p>
          <a:p>
            <a:r>
              <a:rPr lang="en-US" sz="2000" dirty="0" smtClean="0"/>
              <a:t>Monday, March 3, 2014</a:t>
            </a:r>
          </a:p>
          <a:p>
            <a:r>
              <a:rPr lang="en-US" sz="2000" dirty="0" smtClean="0"/>
              <a:t>Monday, March 10, 2014</a:t>
            </a:r>
          </a:p>
          <a:p>
            <a:r>
              <a:rPr lang="en-US" sz="2000" dirty="0" smtClean="0"/>
              <a:t>Monday, March 17, 2014</a:t>
            </a:r>
          </a:p>
          <a:p>
            <a:endParaRPr lang="en-US" dirty="0" smtClean="0"/>
          </a:p>
          <a:p>
            <a:endParaRPr lang="en-US" dirty="0"/>
          </a:p>
        </p:txBody>
      </p:sp>
      <p:sp>
        <p:nvSpPr>
          <p:cNvPr id="3" name="Slide Number Placeholder 2"/>
          <p:cNvSpPr>
            <a:spLocks noGrp="1"/>
          </p:cNvSpPr>
          <p:nvPr>
            <p:ph type="sldNum" sz="quarter" idx="12"/>
          </p:nvPr>
        </p:nvSpPr>
        <p:spPr/>
        <p:txBody>
          <a:bodyPr/>
          <a:lstStyle/>
          <a:p>
            <a:fld id="{A1A87816-B985-47F1-8170-A49D422C2577}" type="slidenum">
              <a:rPr lang="en-US" smtClean="0"/>
              <a:pPr/>
              <a:t>47</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Gifted or Not?</a:t>
            </a:r>
            <a:endParaRPr lang="en-US" dirty="0"/>
          </a:p>
        </p:txBody>
      </p:sp>
      <p:sp>
        <p:nvSpPr>
          <p:cNvPr id="3" name="Content Placeholder 2"/>
          <p:cNvSpPr>
            <a:spLocks noGrp="1"/>
          </p:cNvSpPr>
          <p:nvPr>
            <p:ph sz="half" idx="1"/>
          </p:nvPr>
        </p:nvSpPr>
        <p:spPr/>
        <p:txBody>
          <a:bodyPr/>
          <a:lstStyle/>
          <a:p>
            <a:r>
              <a:rPr lang="en-US" dirty="0" smtClean="0"/>
              <a:t>Person #1-JK Rowling</a:t>
            </a:r>
          </a:p>
          <a:p>
            <a:r>
              <a:rPr lang="en-US" dirty="0" smtClean="0"/>
              <a:t>Person #2-Colonel Sanders-KFC</a:t>
            </a:r>
          </a:p>
          <a:p>
            <a:r>
              <a:rPr lang="en-US" dirty="0" smtClean="0"/>
              <a:t>Person #3-Walt Disney</a:t>
            </a:r>
          </a:p>
          <a:p>
            <a:r>
              <a:rPr lang="en-US" dirty="0" smtClean="0"/>
              <a:t>Person #4-Albert Einstein</a:t>
            </a:r>
          </a:p>
          <a:p>
            <a:r>
              <a:rPr lang="en-US" dirty="0" smtClean="0"/>
              <a:t>Person #5-Michael Jordan</a:t>
            </a:r>
          </a:p>
          <a:p>
            <a:endParaRPr lang="en-US" dirty="0"/>
          </a:p>
        </p:txBody>
      </p:sp>
      <p:sp>
        <p:nvSpPr>
          <p:cNvPr id="4" name="Content Placeholder 3"/>
          <p:cNvSpPr>
            <a:spLocks noGrp="1"/>
          </p:cNvSpPr>
          <p:nvPr>
            <p:ph sz="half" idx="2"/>
          </p:nvPr>
        </p:nvSpPr>
        <p:spPr/>
        <p:txBody>
          <a:bodyPr/>
          <a:lstStyle/>
          <a:p>
            <a:r>
              <a:rPr lang="en-US" dirty="0" smtClean="0"/>
              <a:t>Person #6-Beatles</a:t>
            </a:r>
          </a:p>
          <a:p>
            <a:r>
              <a:rPr lang="en-US" dirty="0" smtClean="0"/>
              <a:t>Person #7-Vincent Van Gogh</a:t>
            </a:r>
          </a:p>
          <a:p>
            <a:r>
              <a:rPr lang="en-US" dirty="0" smtClean="0"/>
              <a:t>Person #8-Marilyn Monroe</a:t>
            </a:r>
          </a:p>
          <a:p>
            <a:r>
              <a:rPr lang="en-US" dirty="0" smtClean="0"/>
              <a:t>Person #9-Fred </a:t>
            </a:r>
            <a:r>
              <a:rPr lang="en-US" dirty="0" err="1" smtClean="0"/>
              <a:t>Astair</a:t>
            </a:r>
            <a:endParaRPr lang="en-US" dirty="0" smtClean="0"/>
          </a:p>
          <a:p>
            <a:r>
              <a:rPr lang="en-US" dirty="0" smtClean="0"/>
              <a:t>Person #10-Sir James Dyson</a:t>
            </a:r>
            <a:endParaRPr lang="en-US" dirty="0"/>
          </a:p>
        </p:txBody>
      </p:sp>
      <p:sp>
        <p:nvSpPr>
          <p:cNvPr id="5" name="Slide Number Placeholder 4"/>
          <p:cNvSpPr>
            <a:spLocks noGrp="1"/>
          </p:cNvSpPr>
          <p:nvPr>
            <p:ph type="sldNum" sz="quarter" idx="12"/>
          </p:nvPr>
        </p:nvSpPr>
        <p:spPr/>
        <p:txBody>
          <a:bodyPr/>
          <a:lstStyle/>
          <a:p>
            <a:fld id="{A1A87816-B985-47F1-8170-A49D422C2577}"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Onslow AIG Website</a:t>
            </a:r>
            <a:br>
              <a:rPr lang="en-US" dirty="0" smtClean="0"/>
            </a:br>
            <a:r>
              <a:rPr lang="en-US" dirty="0" smtClean="0"/>
              <a:t>www.onslowaig.weebly.com</a:t>
            </a:r>
            <a:endParaRPr lang="en-US" dirty="0"/>
          </a:p>
        </p:txBody>
      </p:sp>
      <p:sp>
        <p:nvSpPr>
          <p:cNvPr id="5" name="Slide Number Placeholder 4"/>
          <p:cNvSpPr>
            <a:spLocks noGrp="1"/>
          </p:cNvSpPr>
          <p:nvPr>
            <p:ph type="sldNum" sz="quarter" idx="12"/>
          </p:nvPr>
        </p:nvSpPr>
        <p:spPr/>
        <p:txBody>
          <a:bodyPr/>
          <a:lstStyle/>
          <a:p>
            <a:fld id="{A1A87816-B985-47F1-8170-A49D422C2577}" type="slidenum">
              <a:rPr lang="en-US" smtClean="0"/>
              <a:pPr/>
              <a:t>6</a:t>
            </a:fld>
            <a:endParaRPr lang="en-US"/>
          </a:p>
        </p:txBody>
      </p:sp>
      <p:pic>
        <p:nvPicPr>
          <p:cNvPr id="52226" name="Picture 2"/>
          <p:cNvPicPr>
            <a:picLocks noGrp="1" noChangeAspect="1" noChangeArrowheads="1"/>
          </p:cNvPicPr>
          <p:nvPr>
            <p:ph idx="1"/>
          </p:nvPr>
        </p:nvPicPr>
        <p:blipFill>
          <a:blip r:embed="rId2" cstate="print"/>
          <a:srcRect/>
          <a:stretch>
            <a:fillRect/>
          </a:stretch>
        </p:blipFill>
        <p:spPr bwMode="auto">
          <a:xfrm>
            <a:off x="1219200" y="1524000"/>
            <a:ext cx="6495166" cy="5179946"/>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Gifted</a:t>
            </a:r>
            <a:endParaRPr lang="en-US" dirty="0"/>
          </a:p>
        </p:txBody>
      </p:sp>
      <p:sp>
        <p:nvSpPr>
          <p:cNvPr id="5" name="Slide Number Placeholder 4"/>
          <p:cNvSpPr>
            <a:spLocks noGrp="1"/>
          </p:cNvSpPr>
          <p:nvPr>
            <p:ph type="sldNum" sz="quarter" idx="12"/>
          </p:nvPr>
        </p:nvSpPr>
        <p:spPr/>
        <p:txBody>
          <a:bodyPr/>
          <a:lstStyle/>
          <a:p>
            <a:fld id="{A1A87816-B985-47F1-8170-A49D422C2577}" type="slidenum">
              <a:rPr lang="en-US" smtClean="0"/>
              <a:pPr/>
              <a:t>7</a:t>
            </a:fld>
            <a:endParaRPr lang="en-US"/>
          </a:p>
        </p:txBody>
      </p:sp>
      <p:graphicFrame>
        <p:nvGraphicFramePr>
          <p:cNvPr id="6" name="Diagram 5"/>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Guilty or Not Guilty Activity</a:t>
            </a:r>
            <a:br>
              <a:rPr lang="en-US" dirty="0" smtClean="0"/>
            </a:br>
            <a:r>
              <a:rPr lang="en-US" sz="2800" dirty="0" smtClean="0"/>
              <a:t>(okay we are all guilty)</a:t>
            </a:r>
            <a:endParaRPr lang="en-US" dirty="0"/>
          </a:p>
        </p:txBody>
      </p:sp>
      <p:sp>
        <p:nvSpPr>
          <p:cNvPr id="5" name="Slide Number Placeholder 4"/>
          <p:cNvSpPr>
            <a:spLocks noGrp="1"/>
          </p:cNvSpPr>
          <p:nvPr>
            <p:ph type="sldNum" sz="quarter" idx="12"/>
          </p:nvPr>
        </p:nvSpPr>
        <p:spPr/>
        <p:txBody>
          <a:bodyPr/>
          <a:lstStyle/>
          <a:p>
            <a:fld id="{A1A87816-B985-47F1-8170-A49D422C2577}" type="slidenum">
              <a:rPr lang="en-US" smtClean="0"/>
              <a:pPr/>
              <a:t>8</a:t>
            </a:fld>
            <a:endParaRPr lang="en-US"/>
          </a:p>
        </p:txBody>
      </p:sp>
      <p:pic>
        <p:nvPicPr>
          <p:cNvPr id="53250" name="Picture 2" descr="http://www.almightydad.com/wp-content/uploads/2009/09/I-didnt-do-it.jpg"/>
          <p:cNvPicPr>
            <a:picLocks noGrp="1" noChangeAspect="1" noChangeArrowheads="1"/>
          </p:cNvPicPr>
          <p:nvPr>
            <p:ph sz="half" idx="2"/>
          </p:nvPr>
        </p:nvPicPr>
        <p:blipFill>
          <a:blip r:embed="rId2" cstate="print"/>
          <a:srcRect/>
          <a:stretch>
            <a:fillRect/>
          </a:stretch>
        </p:blipFill>
        <p:spPr bwMode="auto">
          <a:xfrm>
            <a:off x="5181600" y="2133600"/>
            <a:ext cx="2849880" cy="3562350"/>
          </a:xfrm>
          <a:prstGeom prst="rect">
            <a:avLst/>
          </a:prstGeom>
          <a:ln>
            <a:noFill/>
          </a:ln>
          <a:effectLst>
            <a:softEdge rad="112500"/>
          </a:effectLst>
        </p:spPr>
      </p:pic>
      <p:sp>
        <p:nvSpPr>
          <p:cNvPr id="53256" name="AutoShape 8" descr="data:image/jpeg;base64,/9j/4AAQSkZJRgABAQAAAQABAAD/2wBDAAkGBwgHBgkIBwgKCgkLDRYPDQwMDRsUFRAWIB0iIiAdHx8kKDQsJCYxJx8fLT0tMTU3Ojo6Iys/RD84QzQ5Ojf/2wBDAQoKCg0MDRoPDxo3JR8lNzc3Nzc3Nzc3Nzc3Nzc3Nzc3Nzc3Nzc3Nzc3Nzc3Nzc3Nzc3Nzc3Nzc3Nzc3Nzc3Nzf/wAARCADCAQMDASIAAhEBAxEB/8QAHAAAAgIDAQEAAAAAAAAAAAAAAAIBAwQGBwUI/8QAShAAAQMDAgMEBQcICAQHAAAAAQACAwQFEQYhEjFRBxMUQSJhcYGRCDJCUqGxwRUWIyRTc7PRNGJjcoKisuElQ1RVMzVEg5LC8P/EABkBAAMBAQEAAAAAAAAAAAAAAAABAgQDBf/EACwRAAIBBAECBAUFAQAAAAAAAAABAgMEERIhMTIFEyJRQWFxkfAUM0Kh0YH/2gAMAwEAAhEDEQA/ALJCsd5VshWO8rxUeuyp5VD1a8qlxXREMqeqnKxxVTlSJZU5VOCtcq3K0Qyh4VTgr3KpwVITKHNVLmrJcFU4KkQ0YzmKlzFluCqc1UmS0YjmKpzFmOaqnNVpktGG5ircxZjmqpzVSYmjFIIUK9zUhYnkkrQpIIUJgZZtlYIu8MJDe8EW7hni6YysV7XMcWvBDhsQVtHETCzvHxteaqMuY6RocHcAz6Oc8/PGFrdSXGplLwQ7iOQfJcaVSU85NFalGGNSpCELsZwQhCABCEIAEIQgAQhCAOuvcqXlM9ypeV5aR6LYjiqnlM4qpxVoliOKrcUziq3FUSxHKtydyrcqRIrlUVY5VlUhFbkjgrCkKZJU4KpwVxSOCpCKXBVuariEjgqRJjuakc1XuCQhMRjuaqy1ZJChkMk0gjiY573cmsaST7gqyLGTELVDInSyNjjBL3kNaB5k8ls1Bo261haZGMpmEjeV3pD/AAjJ+OFs1v7Paalnjmq7jI5zHcQEbMD+ayVb+hT6y5+5op2Vab7cI1GuYae4tpQGuiEreM92MF+AD5cs+S8a5xOgr5mO+tkbYyDuPsK60NIadkg8O902S4vL2xsDjvvg88Z2WHd9B2GaKWoir66ORrCWsLGkHGSAsdLxOhGSTz9jVWtKkk8L4/P7dDk6FuFXoOojz4atY7HlNGW/a3iXhVtgulE1z5aR7o285IsSNHtI5e/C9KndUanbIxVLWtT7os8xCELQZwQhCABCEIAEIQgDqjnKpxQ5yrc5eakegQ4qpxUuKRxVEsVxVbimcVWSqJIcVWUxKQlNCFckKZxSFUhClIUxSlMkQpHJykKYhCkKcpds7jIVCKypp6WermENNE+WQ8msGSt+fPYrhbGGBkBELMuhkZgsAHLPlk4Gc4JI81lC5WCyQd3DJEBz4Ihku6E9faVileSxhQeTZG0i+XNYPDs+hXyAS3SXhb+yiO/vd/LPtW2UdrorbEWU0McLcbkDGfaeZ95WqXPXc78st0Ajb9eTc/BatXXSvrnE1VVK/PlxYHwC4O2urjmrLC9jtG4t6H7ay/c6bV3m3UcbuOrh4mgkMDxknovFn1rCH4ZFCemajP8ApaR9q56QlIyu0PDKS7uTnPxKq36Vg61NJPDG+ppKFpllxu9waCM+0+3Ybla7V6vdFI+mqWU7SDwv4XvJHXHo4z71lW64Vf5DpT37iS6GM5APomMk+XUBc6mLnyPe85c5xJPrXC1s4zlJVF0NF1eThGLp8Z+h0lusLHKd55Y8/XjP4LIiulrrD+hrYHu8vS4T/NcpISkLu/C6X8W0coeMVo90UzplysdBXBz6iBhd+0Hou/8AkOfvytTr9KvZl9FPxN+pLt/mG3xAXkUtyrqP+j1UrB9XiyPgvUp9WVbAG1EMcoHmPRKqFvc0eyWUVUurO4/chq/f8/w8sWi4GUReFeHE8zgD255Y9ayLhYamhpTUOkjka3HGGgjhz7RuvT/OGFwNX4U+h6HBnmTvnPqwPiF5l1v1RcYjCGNihJyWt3LvaVojO4lJcYXxMs4WkIPDbfwPJQhC1mAEIQgDpTnKsuUEpSV55uyBKQlBKrJTJAlISpJSEqhEEpCVJKUlMQpKUqSUpTEKUpTFIUxEFIUxSlMQpSFOUhTEZVud3cksrv8Aw2xkPHk4EgYPXff3Kq6Nc2vnDsZ49sDAx5Y92E8v6KgjZ9KZxkd/dGzft4k119M09QP+bA0n2jY/cFC78lvsx+fnQ84hIQrCkK7HIQhKQnKUpiN3t7R+RKQH/qKf+GtElbiR46OK36i/8npQOfiKb+GFolQ3E8o6Pd96x2j9Ujbdr0xKCEhCtISkLcYCohQQrCE0EYkma13zebj0A3KM4DGS4RAUb4t+LAf79z06Bees9sxw+c8zM0+7B2+CxqiLupns8gdvZ5JR6lS6JlKFOFCsgEIQgDoJclLkhcoLlhwbCSUpKglKSmICUpKCUhKYgJSkoJSkpiAlKSglKSmAFIVJSlMQFIUxSFMRBRHG6WRsbBlz3BoHrKCsih/R99U/sWZacfSOzfvJ9yTeECWWJcJGyVTxGcxx4jZ/dbsPjz96sl/S2eF3nDM5h9jgCsIrNof0tDXweYYJR/hO/wBhSksJfIqLy38zzilKcpCuhzFKUpylKYjd6M/8KgHSqpv4TVpFWP1qb9477ytzp3YtsQ6VVN/DYtOrRirnz+0d95WO17pG277YmMQlIVhCUrcYCshWsHBTyP8AN54G+zmfw+KQhW1Y4HMh/Ztwf7x3P/71JP2GvcrA/VHH+0H3FRUDijhkHMt4Xe0f7YT4/UnfvR9yiMF9NKzzZiQfcfvHwR8x/IxSEpCsISkKzmIhNhCYG68SMqriRxLHg1ZHyoJS8SXKAGJSkqCVBKYgJSkoJUEpgBKUoJSkpiAlKVKUlAiCoKCoKYiCsmb9FQQx/SlcZXewbN/+x96ojYZZGxt5uIATVkgkqHFnzBhrP7o2H3JPlpDXTJQVm2Vw/KUUbvmzAxH/ABDH34WCU0UhilZI3mxwcPcnJZi0EXiSYkjSx7mO5tJB9yrK9C+May6TlnzHkSN9jhleeU4vMUxSWraIKUpioHzhlvFvy6+pUSe2JJG3iniD3CMugJZnYnhbvheRcB+vVP7133lbxXUbHSitbb4WllTEzvY5W8IdsA0gnOOQJWoagAF5q+GJsY7z5rDtyG/v5+9ZLeqpy49jXcQcY8+55pSlMoK2GMelaO+43D0YwXn3cvtwqXkucXOOSTklZJHdUf8AWmd/lH+/3LGQuuRvpgf/ANGf3v4JaVwbO3i+a70Xew7Jz/RAP7T8FQULlMTeGiHsLHua7m0kFIQsmr9J7Zf2jQ4+3kftCx1SeUJrDFQpQmSbOHKeJY7Xpw5ZsGjJdlRlV8SnKAGyoylyjKAJJUEqMpSUwJJUKCVBKBASoKCUpKYgKgoKhMDLtsE00r/DRSSyhuGMjaXOLjsMAe8+5exHoa+mFs1TBFSMc4NaJ5RxEk4ADW5Ofbheh2cXago6iSkr5n075HcUM3F6BJABa4evAwV0itjfNE1j4YZg13EP07mEbEfV9fVePeX1WjV0jHj3/wA+B3hTjJLk5NXaMrqC4U9FUzQiSd7WNLSSMkjmf8QXvSdlFdHC6SS5QeiMuDI3Hb8V6WobXf7vXCZpiiYwjuwCwuHLfJfz2HIDkEr7Re6endUVt8cyGNvFJxSvcceezQcrm7ytKEcVEn8VjJ08mOTWRpo3erjp4q1jJIm9yXvYS15acZ2K8rUGlq+xuk7+SnmbGAXGF+SATgEggHGdlvttqWta+e3xEHhGKiWFkUbSCfSOSSQQR0ytb17qinuMTbfQd3I0EOqKho2kcPJvqzvldqFxcSrKC7fj8i7ilTjHb8/s0goDuFwcfonKCoxxbAZJ2wvYPPOvO0fRzW3xz2zGvljc5uZTwF5zwvLeRPJcx1MA2/1zAc8EnBnqQAD9oK6zb7xFT2Kk8RIXNhEVPJICOFshaBvk5x68bLkF64vyvWOeQ4vmc/I5EOOQfgV43hjqupLd5x0N1ysQX1MEoa0vcGtGXOOB7UFe3pmkiqDNL3Tpp4nx8Ebc5AJOSB5nYAZ69cL16k1CLkzHThvJRPIq/TnLIhxNjHA3AznHn8clUFjxza4e5dYtZbT0dZFVNNOZnERnhAIBHIAdDnl06LWdI3Si0/epJbk0VTOAtHdsLiDkHIDgFjheOUZaxy1/ZqrWjhht9TTznww2+mfuCoK7mNc6Pq8iehIBGD31Kz4c1rFut9HdKyulZTxSRFzvDRgNIA+jnGw8s5XKn4lPDdWk44Ip2rqvCZzn59Jjzjd9h/3Cxyum6u0/YqWadlLEynaWjDo3nyc0OwCcHnkeznuue3Si8BVugErZmYDmSN5PaeRWy1uoV45jlfU51redNJsw0KULUZz1mPVocsKN6ua9c2jomZQcp4lQHJg5TgeS3KMqvKMowMfKjKXKMoAnKglRlRlAiSVBKjKMpgChCjKAAr1aDU16t8bY6a4SiNow1j8PAHq4gcLyVCmcIzWJLIKTXQ2b8/b+BvNAT1MAVM2ttQSgjxojH9nEwfgteKUrmrSgv4L7FebP3MmtuNbXnNbVzz45CR5IHsHILFQoXeMUlhEN56ghjix7Xt5tII9yhWUkPiauGDJxJI1hxuQCQMpvhciOjuulvrJI602GeR87mSE98WxuJGeJzc8OdjzGTjK0LUNa243qrqo4+6Y9+GsxjAAA/BdLntVdDSSwx0ji4Vcbo2tIx3TcN55xyzsVzvVlCbffKiJw58LifLJAJXk2EqbqPX245zxwehdxxTWPc8Yq6jq5qGobPTPLHt6eY6FUqF6zSawzz02nlG7U2ru9h4p3MqHtbjuKrZx68Mo3+K96C02a5U8VVHRuj7xg2Dslu3I5B5clyoqWSPiOYnuYerCR9yw1LBP9uWpsheY745/o6a/SltyeAyt94P8AJTDp2CB7XR1VQ0s+bwho8yenrK5027XJgw24VY/99380ktyr5mkS11S8dHTOI+9c/wBFXfDqcHeN9QjyoPP1Oh6gu1toacx10r6ubGGwl44j7cAYHtXN7hWSV9U+olDQTgBreTQOQCoKha7a1jQXHLMdzdSrvphEIQhajKWRvVvfBo5rBY7CWZ5wjUMmeKsdU7asdV7OidE02sGNho9S08Fy4HPkopaV+WgHGzs4dtg7csqvX2hLpoiWmdVTNq6SoGG1MbC1rXjmwjyONx136FPyxbnl+LHVSKtvVXaSsdu1BUNpKvUUdsrZZxFBBLSPe2TOMemDgEk4wfxWRrjS9JpKq8CNQR19xY9olpY6VzO7aW5yXkkZ5bc90eWG5hmqaBzSeMGeaztI6LvWq45amk7mlt0Ge+r6p3DE3G5x1wPcPMhZ1v0vpOvuDbfFrstqHu4GPfa3Nhe7oHF/2nCPLDzDxRVNI5qDVt6r1da6AvujWiesEdVb3O4RVwZ4WnyDwd2n7PWk0jo06js9zu1Reqa10lA9jHyVLCWnI6528hjzyjyx7nl+LHVHih1W42LsqbqGOZ9l1dbqtsJDZDHA/wBEnlnPsKxmdnVC+9Gz/ntahcBKYTAYXh3HnHDvtnO2Mo8sXmGssqA4807pQBzVWprS7Teo620GrFWaVzWmZrOAEloJGMnkTj3LzzM95axgc57iGta0ZLieQAScOSlMz31IHmk8UFs7ezauobS27avutLYKRxAYyRhmncTyHA3zx5ZyPMBY9p0zpK71bKOm1vLBUSO4Y/F2ssY8+Q4uPA95CryydzwPEjqo8UOq9PVGlG6X1VDZbteImwvjEklXFTuf3QPFjLOZOw5dVuFH2M+Otcd0pdWUslDJF3zZvCOA4MZycu296PLDc554kdV6lqtzq3Es8vcQfWxlzvYPxXh3eGipK8w2y5/lGmAB8T4Z0Qz5jhdvsuhWnR1LdrTWXWg1xTOo6Fualz7c9hiGM7tJzyG2M5xsudSnNrEGVGcU/UWUFJYaQgeGbPIPpTni+zl9i9tl5paeBzIGRxDhOBG0N8vUtS0tp+DVFylt1Bq9jKpr3mFj7c9vfRtHzwc7efonfZZWttMT6Np2trNUxT1sjC+npGUDsygEA5dkho9q8+p4dOfMpZ/6aVe69qwZB19XtoXStkge0Ow0vjPERnmcH8F6lu1BHVUIfO/vDIXHLhzBO23sXh6S7PY9YUEj7VqmAui4DU07re5phc4ZxuRkbHcdF5uprc7S1zbaoL5FcaqJ3BUU8dG6JsI4cg8fI8xsE6nhkNfSki1ftPhHvXFtkqTiajgDj9OMcB+IwtXutnijDpLdMZGjcxP+d7j5rP01p6r1HTXe4S3umtdLbDGHvqI8sPECSc52xgD15Xr2Ps9m1GJjZtY2ysFOQJO7p3+jnOM564PwXWja1aaTUiKlzTnxKJzkzjzS9+Fu03Z3RPvrrVNrW1NuJl7owGF4PeH6PTJPr5rLpeyelq79V2Kn1fTuudI0OmgdROaQCAcg8WHfOGcclvUDHsc+78KO+HVbJ2h6F/MhtKya7tq6qpJLYW0rmDgGcu4iSM5wMc98rL09oC232wz3eLV1PBDSRtdWCaie0QOIzw5Jw7fbbn70aBsai2UFPzVdwhpaa4yw26v8fStxwVPcui49t/RduMHZOz5qlrA08koQhIZjKH7hSkkOyoTNy7HHui13FLGcPjpKhzTjOCIyuzaYvNp7VNFTUtxjb3xYIq2BpwYpMbPZ0BIyD6iN8Fcb7F4zLrR+Po2+oP8Alx+K1/RWp6zSN8gulF6TR6FRBnAmjPNp9fmD5EBWQehXadrtIa8obbX7mOthfBOBhs0feDDh+I8iCFldolO+6dqtzo2O4X1NfFTtJ8iQ1oXd7tabN2i2C23KllaTHIypo6kNy6MgjiaR68YI8iPUuCa5rTb+1O517W8Rpbm2YN68JB/BAjsXa3HFpzsqlttqZ3FP+hpWBu2GcQJz1yAc9cnqvm8gEY8l9RdpdE3VfZrWSWoio44WVlMWb8YaQ/YdS3O3VfLodkZ8kMaPqPQM7NY9mNFHdx34qKZ9LUcW5dwksznrgA567r50qbnW0Flq9K4jFOy4ummkbnjkc0cAad8cO2fau+9lc0WneyakuFzd3MLI5qp5d9QvcRj2jGOuQvm+pqH1dVPVSDD55XSuHrcSfxQwR235N39Bv376H/S5cx1rUS0naNeaqnIE0F1fLGT5Oa/I+5dQ+TeP+G313WoiH+Vy5br0Y17qDP8A3CX/AFIfQF1PLvNxqbzd6y6VjWNnq5nSvbHnhaT5DO+F0P5P9jguWp6y51LGyC2RNMTXDlI8kB3uDXfHPkuduYCzZdL+T1dYaPUlytkzg19fA18WT850ZOWj14c4+4pJ5G1gxvlBXCWp1lTUJce4o6RpazyD3kkn4Bo9y5e7BaRkLq/yiLPNBqOiu4YfDVdMIS/GwkYTsfa0jHsPRN2Oiy6ouEllu+mLQ40tEJGVMcTg+Thc1p48kgk8WcjHn1TEc91VqCo1NdjcquMRymCKIgP4sljQC73nJ96+gNIbdicWP+1T/c9cq7aKe2WrULLLaLNQ0UUMbJnTQsIkeXA7E5xw8tsc11fszaLp2QUlLCQXvpJ6cjo7ie3B+IQI+ZmfMHsW/wCiJnN7Otfuc4nMNK3f1ucFoJY6JxjlaWSMJa5rhgtI5ghbzp8Gh7JdV1cw4WXGqpqWnJ243MdxOx7ifghdRmR2PSB3aRaOF4cO5nGBzH6I81sHb8Zhq60mDHF4F3PH1znmtW7EhntJtvqjn/huWw/KLc5uqLUWkj9SO4P9cqdfTgbeXk9b5Oznms1P3uOP9VJx7JFo/aD4h3aFqDuZWRs8UOLiPP0Qt0+TbxOfqR7iST4YZPslXPe1MuZ2h34cRGanPP8AqhDjmOAzyYxutTBY6iyOlgFHU1raueRpd3j+FuAw+RbnB5c11H5Oj2PdqR0Ywwvp8fCRcmbpycaPk1LUTdzC6sbS00RZkznBLyDnYDHQ5ORthdW+TYP1fUJ6yQD7JERi11Bs5x2iSyU/aPep4XcMsVeXsPQgghYo1bc26z/OsCNld4jvnMjyGEYwWbknBbt71kdpQx2g3/P/AFbvwWuOxhU2LB9I9otop+0Ls+gudmaZqmOMVdHgZc7b04/aRkY+s0LkOs5PzfsdBommeO9hIrLs5h+fUuAIZnzDG4HrOPMLqnyeZpZdDVEcjy5kNwkZGD9FvBG7A97nH3rg19e+TUV0kmcXSOrJi5zuZPGUMEY8MXmsgDCiPGEy5M6IhCEIGYyplBVyhzcqiGbhoHXNo0a3xEWmpKu5PiMUtU+v4QWk5w1nAQOQ6nZa5qGus1fUxy2Oyy2puXGWN1YZ2nOMcOWgtxv5nmOWF5/dhSGAKsiwbh2c9otdojxMHhTXUE/peHMvd8Em3pA4PMbEY3wOi17Ut1N/1DcLt4c04q5TJ3Rfx8O3LOBn4LDDAVYyMJOQ9TbNC9pV60dCKJsbK+25JFNM4tMZO54HeWT5EEfEp7nqLQlwuBuL9H1zJ3O45KaKuDIZHeecDIHswtTMQPkgQBG4amwax13d9WRRUT44qC1Q47qhptm4HLiPnjyGwHRapwBrml7XOaCOJrTgkeYB8lnsiAUuiBS3Hqb7pPtStWkqGSjs+kpWslf3kj5bnxue7GNz3fTotU1lfrXqS4PuFDYprbXTzd5PJ47vWP239HgGCTg5z123Xl+HHRS2AAo3FoLCwlm6Rrp6SqiqaSV8M8Lw+OWM4cxw5EFZbWhoQ5gcpUuS2uDd2drj7nZ3WnWVgp7vA4AOkik7lxxydjBw71t4VjaW1xpjR9bU11h07c5KmePusVVc3hY3IOBhnUDnnktLdTgqBThVuRoejrfU8+sb4LpPQwUbxEIuGJznFwBOC4nmd8bAL0NA9oF10S6WGCFlZb5ncclLI4tw7GOJrvInAzsRsvBbAB5KHQAo3HodAvHaFoq8TurbhoPv6127nGYM4z/Wc0b+0habq3VdZqV1ND4Wnt9sowRS0FK3EcWeZPV3r+wZOfO8OFPcDHJG4tD3dA6ttuj6oV8lglrrk3ia2c13dta122AzgO+M75816OvO0C160ga6s0xLDXQxuZT1LLj8zO+7eDDhnfG3tWoGnCjw4T3DQ3nR/aZbtH0ksFn0o4On4TPLLci50haCB/y8AbnYdVTd9d6WvdwluF17P2TVcpBkkbdJGcRAxuA0DkAtM8OOijuB0RuGp72udZjU9Pa6GitLLXbLc0iOljm4sk4yc8I8h08yd8rYdI9qFp0hSTU1m0lM0TOD5Xy3Pjc8gYGT3f3LQO4HRR3ARuGp7Gt9RWvU9dJcaSwzW64TSB88vju9Y8YwfQ4Bg8twfI7brW2cIkYZWOfGHAva13CXNzuAcHHtWYIApMIwjYNToumO1u3aWtn5Os2knxwF5kd3lyLnOecAkkx9APgtG1TdLXerka21WaW2PlkfJUNdWd817nHPojhHDvnrz8sLB7gIEIBRsGpMPJWIaMIUFAhCEAYqEIVCBCEIAkHCsa5VKQcIAyGuTgrHa5WAqcDLg5MCqQUwKQ8luUZSAqcpDHyjKXKMoAbKEqEAMhKhAE5QoQgAQhQgCVCFCYAhChAgUKVCABQVKhAAoQUJgQhCECMZCEKhAhCEACEIQBLVY1CEmA4TBCEhjBShCQyVKEIGCEISAEIQgAQhCABQhCYgQhCAIQhCAIKEIQBCEIQBBQhCYEIQh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3258" name="AutoShape 10" descr="data:image/jpeg;base64,/9j/4AAQSkZJRgABAQAAAQABAAD/2wBDAAkGBwgHBgkIBwgKCgkLDRYPDQwMDRsUFRAWIB0iIiAdHx8kKDQsJCYxJx8fLT0tMTU3Ojo6Iys/RD84QzQ5Ojf/2wBDAQoKCg0MDRoPDxo3JR8lNzc3Nzc3Nzc3Nzc3Nzc3Nzc3Nzc3Nzc3Nzc3Nzc3Nzc3Nzc3Nzc3Nzc3Nzc3Nzc3Nzf/wAARCADCAQMDASIAAhEBAxEB/8QAHAAAAgIDAQEAAAAAAAAAAAAAAAIBAwQGBwUI/8QAShAAAQMDAgMEBQcICAQHAAAAAQACAwQFEQYhEjFRBxMUQSJhcYGRCDJCUqGxwRUWIyRTc7PRNGJjcoKisuElQ1RVMzVEg5LC8P/EABkBAAMBAQEAAAAAAAAAAAAAAAABAgQDBf/EACwRAAIBBAECBAUFAQAAAAAAAAABAgMEERIhMTIFEyJRQWFxkfAUM0Kh0YH/2gAMAwEAAhEDEQA/ALJCsd5VshWO8rxUeuyp5VD1a8qlxXREMqeqnKxxVTlSJZU5VOCtcq3K0Qyh4VTgr3KpwVITKHNVLmrJcFU4KkQ0YzmKlzFluCqc1UmS0YjmKpzFmOaqnNVpktGG5ircxZjmqpzVSYmjFIIUK9zUhYnkkrQpIIUJgZZtlYIu8MJDe8EW7hni6YysV7XMcWvBDhsQVtHETCzvHxteaqMuY6RocHcAz6Oc8/PGFrdSXGplLwQ7iOQfJcaVSU85NFalGGNSpCELsZwQhCABCEIAEIQgAQhCAOuvcqXlM9ypeV5aR6LYjiqnlM4qpxVoliOKrcUziq3FUSxHKtydyrcqRIrlUVY5VlUhFbkjgrCkKZJU4KpwVxSOCpCKXBVuariEjgqRJjuakc1XuCQhMRjuaqy1ZJChkMk0gjiY573cmsaST7gqyLGTELVDInSyNjjBL3kNaB5k8ls1Bo261haZGMpmEjeV3pD/AAjJ+OFs1v7Paalnjmq7jI5zHcQEbMD+ayVb+hT6y5+5op2Vab7cI1GuYae4tpQGuiEreM92MF+AD5cs+S8a5xOgr5mO+tkbYyDuPsK60NIadkg8O902S4vL2xsDjvvg88Z2WHd9B2GaKWoir66ORrCWsLGkHGSAsdLxOhGSTz9jVWtKkk8L4/P7dDk6FuFXoOojz4atY7HlNGW/a3iXhVtgulE1z5aR7o285IsSNHtI5e/C9KndUanbIxVLWtT7os8xCELQZwQhCABCEIAEIQgDqjnKpxQ5yrc5eakegQ4qpxUuKRxVEsVxVbimcVWSqJIcVWUxKQlNCFckKZxSFUhClIUxSlMkQpHJykKYhCkKcpds7jIVCKypp6WermENNE+WQ8msGSt+fPYrhbGGBkBELMuhkZgsAHLPlk4Gc4JI81lC5WCyQd3DJEBz4Ihku6E9faVileSxhQeTZG0i+XNYPDs+hXyAS3SXhb+yiO/vd/LPtW2UdrorbEWU0McLcbkDGfaeZ95WqXPXc78st0Ajb9eTc/BatXXSvrnE1VVK/PlxYHwC4O2urjmrLC9jtG4t6H7ay/c6bV3m3UcbuOrh4mgkMDxknovFn1rCH4ZFCemajP8ApaR9q56QlIyu0PDKS7uTnPxKq36Vg61NJPDG+ppKFpllxu9waCM+0+3Ybla7V6vdFI+mqWU7SDwv4XvJHXHo4z71lW64Vf5DpT37iS6GM5APomMk+XUBc6mLnyPe85c5xJPrXC1s4zlJVF0NF1eThGLp8Z+h0lusLHKd55Y8/XjP4LIiulrrD+hrYHu8vS4T/NcpISkLu/C6X8W0coeMVo90UzplysdBXBz6iBhd+0Hou/8AkOfvytTr9KvZl9FPxN+pLt/mG3xAXkUtyrqP+j1UrB9XiyPgvUp9WVbAG1EMcoHmPRKqFvc0eyWUVUurO4/chq/f8/w8sWi4GUReFeHE8zgD255Y9ayLhYamhpTUOkjka3HGGgjhz7RuvT/OGFwNX4U+h6HBnmTvnPqwPiF5l1v1RcYjCGNihJyWt3LvaVojO4lJcYXxMs4WkIPDbfwPJQhC1mAEIQgDpTnKsuUEpSV55uyBKQlBKrJTJAlISpJSEqhEEpCVJKUlMQpKUqSUpTEKUpTFIUxEFIUxSlMQpSFOUhTEZVud3cksrv8Aw2xkPHk4EgYPXff3Kq6Nc2vnDsZ49sDAx5Y92E8v6KgjZ9KZxkd/dGzft4k119M09QP+bA0n2jY/cFC78lvsx+fnQ84hIQrCkK7HIQhKQnKUpiN3t7R+RKQH/qKf+GtElbiR46OK36i/8npQOfiKb+GFolQ3E8o6Pd96x2j9Ujbdr0xKCEhCtISkLcYCohQQrCE0EYkma13zebj0A3KM4DGS4RAUb4t+LAf79z06Bees9sxw+c8zM0+7B2+CxqiLupns8gdvZ5JR6lS6JlKFOFCsgEIQgDoJclLkhcoLlhwbCSUpKglKSmICUpKCUhKYgJSkoJSkpiAlKSglKSmAFIVJSlMQFIUxSFMRBRHG6WRsbBlz3BoHrKCsih/R99U/sWZacfSOzfvJ9yTeECWWJcJGyVTxGcxx4jZ/dbsPjz96sl/S2eF3nDM5h9jgCsIrNof0tDXweYYJR/hO/wBhSksJfIqLy38zzilKcpCuhzFKUpylKYjd6M/8KgHSqpv4TVpFWP1qb9477ytzp3YtsQ6VVN/DYtOrRirnz+0d95WO17pG277YmMQlIVhCUrcYCshWsHBTyP8AN54G+zmfw+KQhW1Y4HMh/Ztwf7x3P/71JP2GvcrA/VHH+0H3FRUDijhkHMt4Xe0f7YT4/UnfvR9yiMF9NKzzZiQfcfvHwR8x/IxSEpCsISkKzmIhNhCYG68SMqriRxLHg1ZHyoJS8SXKAGJSkqCVBKYgJSkoJUEpgBKUoJSkpiAlKVKUlAiCoKCoKYiCsmb9FQQx/SlcZXewbN/+x96ojYZZGxt5uIATVkgkqHFnzBhrP7o2H3JPlpDXTJQVm2Vw/KUUbvmzAxH/ABDH34WCU0UhilZI3mxwcPcnJZi0EXiSYkjSx7mO5tJB9yrK9C+May6TlnzHkSN9jhleeU4vMUxSWraIKUpioHzhlvFvy6+pUSe2JJG3iniD3CMugJZnYnhbvheRcB+vVP7133lbxXUbHSitbb4WllTEzvY5W8IdsA0gnOOQJWoagAF5q+GJsY7z5rDtyG/v5+9ZLeqpy49jXcQcY8+55pSlMoK2GMelaO+43D0YwXn3cvtwqXkucXOOSTklZJHdUf8AWmd/lH+/3LGQuuRvpgf/ANGf3v4JaVwbO3i+a70Xew7Jz/RAP7T8FQULlMTeGiHsLHua7m0kFIQsmr9J7Zf2jQ4+3kftCx1SeUJrDFQpQmSbOHKeJY7Xpw5ZsGjJdlRlV8SnKAGyoylyjKAJJUEqMpSUwJJUKCVBKBASoKCUpKYgKgoKhMDLtsE00r/DRSSyhuGMjaXOLjsMAe8+5exHoa+mFs1TBFSMc4NaJ5RxEk4ADW5Ofbheh2cXago6iSkr5n075HcUM3F6BJABa4evAwV0itjfNE1j4YZg13EP07mEbEfV9fVePeX1WjV0jHj3/wA+B3hTjJLk5NXaMrqC4U9FUzQiSd7WNLSSMkjmf8QXvSdlFdHC6SS5QeiMuDI3Hb8V6WobXf7vXCZpiiYwjuwCwuHLfJfz2HIDkEr7Re6endUVt8cyGNvFJxSvcceezQcrm7ytKEcVEn8VjJ08mOTWRpo3erjp4q1jJIm9yXvYS15acZ2K8rUGlq+xuk7+SnmbGAXGF+SATgEggHGdlvttqWta+e3xEHhGKiWFkUbSCfSOSSQQR0ytb17qinuMTbfQd3I0EOqKho2kcPJvqzvldqFxcSrKC7fj8i7ilTjHb8/s0goDuFwcfonKCoxxbAZJ2wvYPPOvO0fRzW3xz2zGvljc5uZTwF5zwvLeRPJcx1MA2/1zAc8EnBnqQAD9oK6zb7xFT2Kk8RIXNhEVPJICOFshaBvk5x68bLkF64vyvWOeQ4vmc/I5EOOQfgV43hjqupLd5x0N1ysQX1MEoa0vcGtGXOOB7UFe3pmkiqDNL3Tpp4nx8Ebc5AJOSB5nYAZ69cL16k1CLkzHThvJRPIq/TnLIhxNjHA3AznHn8clUFjxza4e5dYtZbT0dZFVNNOZnERnhAIBHIAdDnl06LWdI3Si0/epJbk0VTOAtHdsLiDkHIDgFjheOUZaxy1/ZqrWjhht9TTznww2+mfuCoK7mNc6Pq8iehIBGD31Kz4c1rFut9HdKyulZTxSRFzvDRgNIA+jnGw8s5XKn4lPDdWk44Ip2rqvCZzn59Jjzjd9h/3Cxyum6u0/YqWadlLEynaWjDo3nyc0OwCcHnkeznuue3Si8BVugErZmYDmSN5PaeRWy1uoV45jlfU51redNJsw0KULUZz1mPVocsKN6ua9c2jomZQcp4lQHJg5TgeS3KMqvKMowMfKjKXKMoAnKglRlRlAiSVBKjKMpgChCjKAAr1aDU16t8bY6a4SiNow1j8PAHq4gcLyVCmcIzWJLIKTXQ2b8/b+BvNAT1MAVM2ttQSgjxojH9nEwfgteKUrmrSgv4L7FebP3MmtuNbXnNbVzz45CR5IHsHILFQoXeMUlhEN56ghjix7Xt5tII9yhWUkPiauGDJxJI1hxuQCQMpvhciOjuulvrJI602GeR87mSE98WxuJGeJzc8OdjzGTjK0LUNa243qrqo4+6Y9+GsxjAAA/BdLntVdDSSwx0ji4Vcbo2tIx3TcN55xyzsVzvVlCbffKiJw58LifLJAJXk2EqbqPX245zxwehdxxTWPc8Yq6jq5qGobPTPLHt6eY6FUqF6zSawzz02nlG7U2ru9h4p3MqHtbjuKrZx68Mo3+K96C02a5U8VVHRuj7xg2Dslu3I5B5clyoqWSPiOYnuYerCR9yw1LBP9uWpsheY745/o6a/SltyeAyt94P8AJTDp2CB7XR1VQ0s+bwho8yenrK5027XJgw24VY/99380ktyr5mkS11S8dHTOI+9c/wBFXfDqcHeN9QjyoPP1Oh6gu1toacx10r6ubGGwl44j7cAYHtXN7hWSV9U+olDQTgBreTQOQCoKha7a1jQXHLMdzdSrvphEIQhajKWRvVvfBo5rBY7CWZ5wjUMmeKsdU7asdV7OidE02sGNho9S08Fy4HPkopaV+WgHGzs4dtg7csqvX2hLpoiWmdVTNq6SoGG1MbC1rXjmwjyONx136FPyxbnl+LHVSKtvVXaSsdu1BUNpKvUUdsrZZxFBBLSPe2TOMemDgEk4wfxWRrjS9JpKq8CNQR19xY9olpY6VzO7aW5yXkkZ5bc90eWG5hmqaBzSeMGeaztI6LvWq45amk7mlt0Ge+r6p3DE3G5x1wPcPMhZ1v0vpOvuDbfFrstqHu4GPfa3Nhe7oHF/2nCPLDzDxRVNI5qDVt6r1da6AvujWiesEdVb3O4RVwZ4WnyDwd2n7PWk0jo06js9zu1Reqa10lA9jHyVLCWnI6528hjzyjyx7nl+LHVHih1W42LsqbqGOZ9l1dbqtsJDZDHA/wBEnlnPsKxmdnVC+9Gz/ntahcBKYTAYXh3HnHDvtnO2Mo8sXmGssqA4807pQBzVWprS7Teo620GrFWaVzWmZrOAEloJGMnkTj3LzzM95axgc57iGta0ZLieQAScOSlMz31IHmk8UFs7ezauobS27avutLYKRxAYyRhmncTyHA3zx5ZyPMBY9p0zpK71bKOm1vLBUSO4Y/F2ssY8+Q4uPA95CryydzwPEjqo8UOq9PVGlG6X1VDZbteImwvjEklXFTuf3QPFjLOZOw5dVuFH2M+Otcd0pdWUslDJF3zZvCOA4MZycu296PLDc554kdV6lqtzq3Es8vcQfWxlzvYPxXh3eGipK8w2y5/lGmAB8T4Z0Qz5jhdvsuhWnR1LdrTWXWg1xTOo6Fualz7c9hiGM7tJzyG2M5xsudSnNrEGVGcU/UWUFJYaQgeGbPIPpTni+zl9i9tl5paeBzIGRxDhOBG0N8vUtS0tp+DVFylt1Bq9jKpr3mFj7c9vfRtHzwc7efonfZZWttMT6Np2trNUxT1sjC+npGUDsygEA5dkho9q8+p4dOfMpZ/6aVe69qwZB19XtoXStkge0Ow0vjPERnmcH8F6lu1BHVUIfO/vDIXHLhzBO23sXh6S7PY9YUEj7VqmAui4DU07re5phc4ZxuRkbHcdF5uprc7S1zbaoL5FcaqJ3BUU8dG6JsI4cg8fI8xsE6nhkNfSki1ftPhHvXFtkqTiajgDj9OMcB+IwtXutnijDpLdMZGjcxP+d7j5rP01p6r1HTXe4S3umtdLbDGHvqI8sPECSc52xgD15Xr2Ps9m1GJjZtY2ysFOQJO7p3+jnOM564PwXWja1aaTUiKlzTnxKJzkzjzS9+Fu03Z3RPvrrVNrW1NuJl7owGF4PeH6PTJPr5rLpeyelq79V2Kn1fTuudI0OmgdROaQCAcg8WHfOGcclvUDHsc+78KO+HVbJ2h6F/MhtKya7tq6qpJLYW0rmDgGcu4iSM5wMc98rL09oC232wz3eLV1PBDSRtdWCaie0QOIzw5Jw7fbbn70aBsai2UFPzVdwhpaa4yw26v8fStxwVPcui49t/RduMHZOz5qlrA08koQhIZjKH7hSkkOyoTNy7HHui13FLGcPjpKhzTjOCIyuzaYvNp7VNFTUtxjb3xYIq2BpwYpMbPZ0BIyD6iN8Fcb7F4zLrR+Po2+oP8Alx+K1/RWp6zSN8gulF6TR6FRBnAmjPNp9fmD5EBWQehXadrtIa8obbX7mOthfBOBhs0feDDh+I8iCFldolO+6dqtzo2O4X1NfFTtJ8iQ1oXd7tabN2i2C23KllaTHIypo6kNy6MgjiaR68YI8iPUuCa5rTb+1O517W8Rpbm2YN68JB/BAjsXa3HFpzsqlttqZ3FP+hpWBu2GcQJz1yAc9cnqvm8gEY8l9RdpdE3VfZrWSWoio44WVlMWb8YaQ/YdS3O3VfLodkZ8kMaPqPQM7NY9mNFHdx34qKZ9LUcW5dwksznrgA567r50qbnW0Flq9K4jFOy4ummkbnjkc0cAad8cO2fau+9lc0WneyakuFzd3MLI5qp5d9QvcRj2jGOuQvm+pqH1dVPVSDD55XSuHrcSfxQwR235N39Bv376H/S5cx1rUS0naNeaqnIE0F1fLGT5Oa/I+5dQ+TeP+G313WoiH+Vy5br0Y17qDP8A3CX/AFIfQF1PLvNxqbzd6y6VjWNnq5nSvbHnhaT5DO+F0P5P9jguWp6y51LGyC2RNMTXDlI8kB3uDXfHPkuduYCzZdL+T1dYaPUlytkzg19fA18WT850ZOWj14c4+4pJ5G1gxvlBXCWp1lTUJce4o6RpazyD3kkn4Bo9y5e7BaRkLq/yiLPNBqOiu4YfDVdMIS/GwkYTsfa0jHsPRN2Oiy6ouEllu+mLQ40tEJGVMcTg+Thc1p48kgk8WcjHn1TEc91VqCo1NdjcquMRymCKIgP4sljQC73nJ96+gNIbdicWP+1T/c9cq7aKe2WrULLLaLNQ0UUMbJnTQsIkeXA7E5xw8tsc11fszaLp2QUlLCQXvpJ6cjo7ie3B+IQI+ZmfMHsW/wCiJnN7Otfuc4nMNK3f1ucFoJY6JxjlaWSMJa5rhgtI5ghbzp8Gh7JdV1cw4WXGqpqWnJ243MdxOx7ifghdRmR2PSB3aRaOF4cO5nGBzH6I81sHb8Zhq60mDHF4F3PH1znmtW7EhntJtvqjn/huWw/KLc5uqLUWkj9SO4P9cqdfTgbeXk9b5Oznms1P3uOP9VJx7JFo/aD4h3aFqDuZWRs8UOLiPP0Qt0+TbxOfqR7iST4YZPslXPe1MuZ2h34cRGanPP8AqhDjmOAzyYxutTBY6iyOlgFHU1raueRpd3j+FuAw+RbnB5c11H5Oj2PdqR0Ywwvp8fCRcmbpycaPk1LUTdzC6sbS00RZkznBLyDnYDHQ5ORthdW+TYP1fUJ6yQD7JERi11Bs5x2iSyU/aPep4XcMsVeXsPQgghYo1bc26z/OsCNld4jvnMjyGEYwWbknBbt71kdpQx2g3/P/AFbvwWuOxhU2LB9I9otop+0Ls+gudmaZqmOMVdHgZc7b04/aRkY+s0LkOs5PzfsdBommeO9hIrLs5h+fUuAIZnzDG4HrOPMLqnyeZpZdDVEcjy5kNwkZGD9FvBG7A97nH3rg19e+TUV0kmcXSOrJi5zuZPGUMEY8MXmsgDCiPGEy5M6IhCEIGYyplBVyhzcqiGbhoHXNo0a3xEWmpKu5PiMUtU+v4QWk5w1nAQOQ6nZa5qGus1fUxy2Oyy2puXGWN1YZ2nOMcOWgtxv5nmOWF5/dhSGAKsiwbh2c9otdojxMHhTXUE/peHMvd8Em3pA4PMbEY3wOi17Ut1N/1DcLt4c04q5TJ3Rfx8O3LOBn4LDDAVYyMJOQ9TbNC9pV60dCKJsbK+25JFNM4tMZO54HeWT5EEfEp7nqLQlwuBuL9H1zJ3O45KaKuDIZHeecDIHswtTMQPkgQBG4amwax13d9WRRUT44qC1Q47qhptm4HLiPnjyGwHRapwBrml7XOaCOJrTgkeYB8lnsiAUuiBS3Hqb7pPtStWkqGSjs+kpWslf3kj5bnxue7GNz3fTotU1lfrXqS4PuFDYprbXTzd5PJ47vWP239HgGCTg5z123Xl+HHRS2AAo3FoLCwlm6Rrp6SqiqaSV8M8Lw+OWM4cxw5EFZbWhoQ5gcpUuS2uDd2drj7nZ3WnWVgp7vA4AOkik7lxxydjBw71t4VjaW1xpjR9bU11h07c5KmePusVVc3hY3IOBhnUDnnktLdTgqBThVuRoejrfU8+sb4LpPQwUbxEIuGJznFwBOC4nmd8bAL0NA9oF10S6WGCFlZb5ncclLI4tw7GOJrvInAzsRsvBbAB5KHQAo3HodAvHaFoq8TurbhoPv6127nGYM4z/Wc0b+0habq3VdZqV1ND4Wnt9sowRS0FK3EcWeZPV3r+wZOfO8OFPcDHJG4tD3dA6ttuj6oV8lglrrk3ia2c13dta122AzgO+M75816OvO0C160ga6s0xLDXQxuZT1LLj8zO+7eDDhnfG3tWoGnCjw4T3DQ3nR/aZbtH0ksFn0o4On4TPLLci50haCB/y8AbnYdVTd9d6WvdwluF17P2TVcpBkkbdJGcRAxuA0DkAtM8OOijuB0RuGp72udZjU9Pa6GitLLXbLc0iOljm4sk4yc8I8h08yd8rYdI9qFp0hSTU1m0lM0TOD5Xy3Pjc8gYGT3f3LQO4HRR3ARuGp7Gt9RWvU9dJcaSwzW64TSB88vju9Y8YwfQ4Bg8twfI7brW2cIkYZWOfGHAva13CXNzuAcHHtWYIApMIwjYNToumO1u3aWtn5Os2knxwF5kd3lyLnOecAkkx9APgtG1TdLXerka21WaW2PlkfJUNdWd817nHPojhHDvnrz8sLB7gIEIBRsGpMPJWIaMIUFAhCEAYqEIVCBCEIAkHCsa5VKQcIAyGuTgrHa5WAqcDLg5MCqQUwKQ8luUZSAqcpDHyjKXKMoAbKEqEAMhKhAE5QoQgAQhQgCVCFCYAhChAgUKVCABQVKhAAoQUJgQhCECMZCEKhAhCEACEIQBLVY1CEmA4TBCEhjBShCQyVKEIGCEISAEIQgAQhCABQhCYgQhCAIQhCAIKEIQBCEIQBBQhCYEIQh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3260" name="Picture 12" descr="http://4.bp.blogspot.com/-2Wr-AM92Tho/T_9a74eNdXI/AAAAAAAAA3U/egbHhx3gsXM/s320/not-guilty-2.jpg"/>
          <p:cNvPicPr>
            <a:picLocks noChangeAspect="1" noChangeArrowheads="1"/>
          </p:cNvPicPr>
          <p:nvPr/>
        </p:nvPicPr>
        <p:blipFill>
          <a:blip r:embed="rId3" cstate="print"/>
          <a:srcRect/>
          <a:stretch>
            <a:fillRect/>
          </a:stretch>
        </p:blipFill>
        <p:spPr bwMode="auto">
          <a:xfrm>
            <a:off x="457200" y="2362200"/>
            <a:ext cx="4165598" cy="3124200"/>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Have you ever…</a:t>
            </a:r>
            <a:endParaRPr lang="en-US" dirty="0"/>
          </a:p>
        </p:txBody>
      </p:sp>
      <p:sp>
        <p:nvSpPr>
          <p:cNvPr id="7" name="Content Placeholder 6"/>
          <p:cNvSpPr>
            <a:spLocks noGrp="1"/>
          </p:cNvSpPr>
          <p:nvPr>
            <p:ph idx="1"/>
          </p:nvPr>
        </p:nvSpPr>
        <p:spPr>
          <a:xfrm>
            <a:off x="457200" y="1295400"/>
            <a:ext cx="8229600" cy="4525963"/>
          </a:xfrm>
        </p:spPr>
        <p:txBody>
          <a:bodyPr/>
          <a:lstStyle/>
          <a:p>
            <a:pPr>
              <a:buNone/>
            </a:pPr>
            <a:r>
              <a:rPr lang="en-US" dirty="0" smtClean="0"/>
              <a:t>1.  Forced them to remain at the “right” grade level. Surely the arbitrary grade/chronological age partnership sprang fully formed from the head of Zeus and must be adhered to at all costs. No “skipping” allowed! We frown on skipping! That’s like cutting in line. It’s cheating.</a:t>
            </a:r>
          </a:p>
          <a:p>
            <a:endParaRPr lang="en-US" dirty="0"/>
          </a:p>
        </p:txBody>
      </p:sp>
      <p:sp>
        <p:nvSpPr>
          <p:cNvPr id="5" name="Slide Number Placeholder 4"/>
          <p:cNvSpPr>
            <a:spLocks noGrp="1"/>
          </p:cNvSpPr>
          <p:nvPr>
            <p:ph type="sldNum" sz="quarter" idx="12"/>
          </p:nvPr>
        </p:nvSpPr>
        <p:spPr/>
        <p:txBody>
          <a:bodyPr/>
          <a:lstStyle/>
          <a:p>
            <a:fld id="{A1A87816-B985-47F1-8170-A49D422C2577}" type="slidenum">
              <a:rPr lang="en-US" smtClean="0"/>
              <a:pPr/>
              <a:t>9</a:t>
            </a:fld>
            <a:endParaRPr lang="en-US"/>
          </a:p>
        </p:txBody>
      </p:sp>
      <p:graphicFrame>
        <p:nvGraphicFramePr>
          <p:cNvPr id="9" name="Diagram 8"/>
          <p:cNvGraphicFramePr/>
          <p:nvPr/>
        </p:nvGraphicFramePr>
        <p:xfrm>
          <a:off x="228600" y="4876800"/>
          <a:ext cx="8763000" cy="198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Facilitators Gu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Facilitators Guide</Template>
  <TotalTime>4650</TotalTime>
  <Words>1551</Words>
  <Application>Microsoft Office PowerPoint</Application>
  <PresentationFormat>On-screen Show (4:3)</PresentationFormat>
  <Paragraphs>379</Paragraphs>
  <Slides>47</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Facilitators Guide</vt:lpstr>
      <vt:lpstr>Chart</vt:lpstr>
      <vt:lpstr>Welcome</vt:lpstr>
      <vt:lpstr>Norms and Legislation</vt:lpstr>
      <vt:lpstr>Certificate vs. Licensure</vt:lpstr>
      <vt:lpstr>Let’s Sort These People Out</vt:lpstr>
      <vt:lpstr>Gifted or Not?</vt:lpstr>
      <vt:lpstr>Onslow AIG Website www.onslowaig.weebly.com</vt:lpstr>
      <vt:lpstr>Characteristics of Gifted</vt:lpstr>
      <vt:lpstr>Guilty or Not Guilty Activity (okay we are all guilty)</vt:lpstr>
      <vt:lpstr>Have you ever…</vt:lpstr>
      <vt:lpstr>Have you ever…</vt:lpstr>
      <vt:lpstr>Have you ever…</vt:lpstr>
      <vt:lpstr>Have you ever…</vt:lpstr>
      <vt:lpstr>Have you ever…</vt:lpstr>
      <vt:lpstr>Have you ever…</vt:lpstr>
      <vt:lpstr>Have you ever…</vt:lpstr>
      <vt:lpstr>Have you ever…</vt:lpstr>
      <vt:lpstr>Have you ever…</vt:lpstr>
      <vt:lpstr>Have you ever…</vt:lpstr>
      <vt:lpstr>Quick Objectives</vt:lpstr>
      <vt:lpstr>Slide 20</vt:lpstr>
      <vt:lpstr>Slide 21</vt:lpstr>
      <vt:lpstr>Jobs Requiring Postsecondary Degree = 2:1</vt:lpstr>
      <vt:lpstr>Preparing for a Global Environment</vt:lpstr>
      <vt:lpstr>Student Outcomes</vt:lpstr>
      <vt:lpstr>How Do You Develop Talent?</vt:lpstr>
      <vt:lpstr>What Can We Do?</vt:lpstr>
      <vt:lpstr>Slide 27</vt:lpstr>
      <vt:lpstr>Classroom Differentiation</vt:lpstr>
      <vt:lpstr>Slide 29</vt:lpstr>
      <vt:lpstr>Slide 30</vt:lpstr>
      <vt:lpstr>Slide 31</vt:lpstr>
      <vt:lpstr>Slide 32</vt:lpstr>
      <vt:lpstr>Important Ideas About Ability</vt:lpstr>
      <vt:lpstr>Characteristics of Giftedness in School When Compared to Same Age, Experience, or Environment (LEP, F/R Lunch, etc.) </vt:lpstr>
      <vt:lpstr>Services According to Need</vt:lpstr>
      <vt:lpstr>Differentiated Curriculum and Instruction</vt:lpstr>
      <vt:lpstr>Differentiation for the Gifted</vt:lpstr>
      <vt:lpstr>Slide 38</vt:lpstr>
      <vt:lpstr>Instruction Is a Qualitatively Different Experience</vt:lpstr>
      <vt:lpstr> Elements of Curriculum and Instruction for Gifted Learners </vt:lpstr>
      <vt:lpstr>Slide 41</vt:lpstr>
      <vt:lpstr>What Predicts?</vt:lpstr>
      <vt:lpstr>Predictors:  ACT Research (2008)</vt:lpstr>
      <vt:lpstr>AP Indicator of College Completion</vt:lpstr>
      <vt:lpstr>Slide 45</vt:lpstr>
      <vt:lpstr>Where Do We Begin?</vt:lpstr>
      <vt:lpstr>Next Steps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Virginia Burney</dc:creator>
  <cp:lastModifiedBy>Michael Elder</cp:lastModifiedBy>
  <cp:revision>85</cp:revision>
  <dcterms:created xsi:type="dcterms:W3CDTF">2010-07-14T19:54:59Z</dcterms:created>
  <dcterms:modified xsi:type="dcterms:W3CDTF">2014-01-27T16:04:22Z</dcterms:modified>
</cp:coreProperties>
</file>